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08a11952d046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5d7154099f4644"/>
  </p:sldMasterIdLst>
  <p:sldIdLst>
    <p:sldId xmlns:r="http://schemas.openxmlformats.org/officeDocument/2006/relationships" id="256" r:id="R12cfa329bad34f3d"/>
    <p:sldId xmlns:r="http://schemas.openxmlformats.org/officeDocument/2006/relationships" id="257" r:id="Rf38360ffc0274cd8"/>
    <p:sldId xmlns:r="http://schemas.openxmlformats.org/officeDocument/2006/relationships" id="258" r:id="Rf1f64bb3f1a7411e"/>
    <p:sldId xmlns:r="http://schemas.openxmlformats.org/officeDocument/2006/relationships" id="259" r:id="R21715805686844fc"/>
    <p:sldId xmlns:r="http://schemas.openxmlformats.org/officeDocument/2006/relationships" id="260" r:id="Rf28837c460e44c1f"/>
    <p:sldId xmlns:r="http://schemas.openxmlformats.org/officeDocument/2006/relationships" id="261" r:id="R0a90c1eee7a84028"/>
    <p:sldId xmlns:r="http://schemas.openxmlformats.org/officeDocument/2006/relationships" id="262" r:id="Rcb539b7bc78247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d7154099f4644" /><Relationship Type="http://schemas.openxmlformats.org/officeDocument/2006/relationships/slide" Target="/ppt/slides/slide1.xml" Id="R12cfa329bad34f3d" /><Relationship Type="http://schemas.openxmlformats.org/officeDocument/2006/relationships/slide" Target="/ppt/slides/slide2.xml" Id="Rf38360ffc0274cd8" /><Relationship Type="http://schemas.openxmlformats.org/officeDocument/2006/relationships/slide" Target="/ppt/slides/slide3.xml" Id="Rf1f64bb3f1a7411e" /><Relationship Type="http://schemas.openxmlformats.org/officeDocument/2006/relationships/slide" Target="/ppt/slides/slide4.xml" Id="R21715805686844fc" /><Relationship Type="http://schemas.openxmlformats.org/officeDocument/2006/relationships/slide" Target="/ppt/slides/slide5.xml" Id="Rf28837c460e44c1f" /><Relationship Type="http://schemas.openxmlformats.org/officeDocument/2006/relationships/slide" Target="/ppt/slides/slide6.xml" Id="R0a90c1eee7a84028" /><Relationship Type="http://schemas.openxmlformats.org/officeDocument/2006/relationships/slide" Target="/ppt/slides/slide7.xml" Id="Rcb539b7bc78247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84de8a37841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b40085c8a419f" /><Relationship Type="http://schemas.openxmlformats.org/officeDocument/2006/relationships/theme" Target="/ppt/slideMasters/theme/theme1.xml" Id="R66b6fffaf72545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7b40085c8a41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043d9a94541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332593f4d46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4178f2e5940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46708335c4c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f849ea62748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6cf3363074d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d25118e784c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AQUACULTURE MANAGEMENT &amp;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AQUACULTURE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AQUACULTURE MANAGEMENT &amp; CONSULTING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AQUACULTURE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AQUACULTURE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AQUACULTURE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380 316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−224 861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434 250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709 113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AQUACULTURE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SKJENNUM FINN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AQUACULTURE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Sælenveien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5143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998 774 802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AQUACULTURE MANAGEMENT &amp; CONSULTING AS</a:t>
            </a:r>
          </a:p>
        </p:txBody>
      </p:sp>
    </p:spTree>
  </p:cSld>
  <p:clrMapOvr>
    <a:masterClrMapping xmlns:a="http://schemas.openxmlformats.org/drawingml/2006/main"/>
  </p:clrMapOvr>
</p:sld>
</file>