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f88c82240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8d00a35244fd4"/>
  </p:sldMasterIdLst>
  <p:sldIdLst>
    <p:sldId xmlns:r="http://schemas.openxmlformats.org/officeDocument/2006/relationships" id="256" r:id="R40ac00873d654c77"/>
    <p:sldId xmlns:r="http://schemas.openxmlformats.org/officeDocument/2006/relationships" id="257" r:id="R1d4e1e4d053e4521"/>
    <p:sldId xmlns:r="http://schemas.openxmlformats.org/officeDocument/2006/relationships" id="258" r:id="Rf7c3fff9c6144926"/>
    <p:sldId xmlns:r="http://schemas.openxmlformats.org/officeDocument/2006/relationships" id="259" r:id="Re393b1cb9cfa47ca"/>
    <p:sldId xmlns:r="http://schemas.openxmlformats.org/officeDocument/2006/relationships" id="260" r:id="Re8ae4e54f205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8d00a35244fd4" /><Relationship Type="http://schemas.openxmlformats.org/officeDocument/2006/relationships/slide" Target="/ppt/slides/slide1.xml" Id="R40ac00873d654c77" /><Relationship Type="http://schemas.openxmlformats.org/officeDocument/2006/relationships/slide" Target="/ppt/slides/slide2.xml" Id="R1d4e1e4d053e4521" /><Relationship Type="http://schemas.openxmlformats.org/officeDocument/2006/relationships/slide" Target="/ppt/slides/slide3.xml" Id="Rf7c3fff9c6144926" /><Relationship Type="http://schemas.openxmlformats.org/officeDocument/2006/relationships/slide" Target="/ppt/slides/slide4.xml" Id="Re393b1cb9cfa47ca" /><Relationship Type="http://schemas.openxmlformats.org/officeDocument/2006/relationships/slide" Target="/ppt/slides/slide5.xml" Id="Re8ae4e54f205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33871c56b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c394a6d2b4be4" /><Relationship Type="http://schemas.openxmlformats.org/officeDocument/2006/relationships/theme" Target="/ppt/slideMasters/theme/theme1.xml" Id="R58bfe17a668d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c394a6d2b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b28394076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b768149fe45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e706ec7a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2e26f8ba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16e59d1840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CAFE SERENAD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SERENAD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SERENAD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SERENAD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SERENAD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SERENAD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998 768 802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SERENAD AS</a:t>
            </a:r>
          </a:p>
        </p:txBody>
      </p:sp>
    </p:spTree>
  </p:cSld>
  <p:clrMapOvr>
    <a:masterClrMapping xmlns:a="http://schemas.openxmlformats.org/drawingml/2006/main"/>
  </p:clrMapOvr>
</p:sld>
</file>