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0ab823daa94a1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c736e5c454e472b"/>
  </p:sldMasterIdLst>
  <p:sldIdLst>
    <p:sldId xmlns:r="http://schemas.openxmlformats.org/officeDocument/2006/relationships" id="256" r:id="Ra3b743629d8e4101"/>
    <p:sldId xmlns:r="http://schemas.openxmlformats.org/officeDocument/2006/relationships" id="257" r:id="R605a6ad2995a4848"/>
    <p:sldId xmlns:r="http://schemas.openxmlformats.org/officeDocument/2006/relationships" id="258" r:id="R936f154049ed4904"/>
    <p:sldId xmlns:r="http://schemas.openxmlformats.org/officeDocument/2006/relationships" id="259" r:id="R745aa77e8cf749d4"/>
    <p:sldId xmlns:r="http://schemas.openxmlformats.org/officeDocument/2006/relationships" id="260" r:id="R05a10343571a4619"/>
    <p:sldId xmlns:r="http://schemas.openxmlformats.org/officeDocument/2006/relationships" id="261" r:id="Rd4c28b36681445aa"/>
    <p:sldId xmlns:r="http://schemas.openxmlformats.org/officeDocument/2006/relationships" id="262" r:id="R699a152b9e7c46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736e5c454e472b" /><Relationship Type="http://schemas.openxmlformats.org/officeDocument/2006/relationships/slide" Target="/ppt/slides/slide1.xml" Id="Ra3b743629d8e4101" /><Relationship Type="http://schemas.openxmlformats.org/officeDocument/2006/relationships/slide" Target="/ppt/slides/slide2.xml" Id="R605a6ad2995a4848" /><Relationship Type="http://schemas.openxmlformats.org/officeDocument/2006/relationships/slide" Target="/ppt/slides/slide3.xml" Id="R936f154049ed4904" /><Relationship Type="http://schemas.openxmlformats.org/officeDocument/2006/relationships/slide" Target="/ppt/slides/slide4.xml" Id="R745aa77e8cf749d4" /><Relationship Type="http://schemas.openxmlformats.org/officeDocument/2006/relationships/slide" Target="/ppt/slides/slide5.xml" Id="R05a10343571a4619" /><Relationship Type="http://schemas.openxmlformats.org/officeDocument/2006/relationships/slide" Target="/ppt/slides/slide6.xml" Id="Rd4c28b36681445aa" /><Relationship Type="http://schemas.openxmlformats.org/officeDocument/2006/relationships/slide" Target="/ppt/slides/slide7.xml" Id="R699a152b9e7c46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2dd4c3b1ca47d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682c68693a4796" /><Relationship Type="http://schemas.openxmlformats.org/officeDocument/2006/relationships/theme" Target="/ppt/slideMasters/theme/theme1.xml" Id="Rd286250cf97b495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d682c68693a479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a43bedad214c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63dea60ef9427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c8a7d46e774a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7f107f8dca4ac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92bf2cdba34b2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456632381a466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e2020a489f4a2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FRÆNA BYGDESERVICE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FRÆNA BYGDESERVICE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FRÆNA BYGDESERVICE AS ble etablert [år] og holder til i Aureosen.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FRÆNA BYGDESERVICE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FRÆNA BYGDESERVICE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FRÆNA BYGDESERVICE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1 964 799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132 709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103 589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1 925 739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2 324 654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FRÆNA BYGDESERVICE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 STIG OLE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FRÆNA BYGDESERVICE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Stig Ole Hol, Åndalsvegen 199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6408 Aureosen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holingen2@hotmail.com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998 752 191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FRÆNA BYGDESERVICE AS</a:t>
            </a:r>
          </a:p>
        </p:txBody>
      </p:sp>
    </p:spTree>
  </p:cSld>
  <p:clrMapOvr>
    <a:masterClrMapping xmlns:a="http://schemas.openxmlformats.org/drawingml/2006/main"/>
  </p:clrMapOvr>
</p:sld>
</file>