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81d2e9125142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0fab5dfd324e7c"/>
  </p:sldMasterIdLst>
  <p:sldIdLst>
    <p:sldId xmlns:r="http://schemas.openxmlformats.org/officeDocument/2006/relationships" id="256" r:id="R6870d939b83e4607"/>
    <p:sldId xmlns:r="http://schemas.openxmlformats.org/officeDocument/2006/relationships" id="257" r:id="Rc5fdb5c7a2844302"/>
    <p:sldId xmlns:r="http://schemas.openxmlformats.org/officeDocument/2006/relationships" id="258" r:id="Re54d28916814428d"/>
    <p:sldId xmlns:r="http://schemas.openxmlformats.org/officeDocument/2006/relationships" id="259" r:id="R70ac5d2b6abb4d1b"/>
    <p:sldId xmlns:r="http://schemas.openxmlformats.org/officeDocument/2006/relationships" id="260" r:id="R3589f95c95224d0f"/>
    <p:sldId xmlns:r="http://schemas.openxmlformats.org/officeDocument/2006/relationships" id="261" r:id="R5877b6327b6c4f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0fab5dfd324e7c" /><Relationship Type="http://schemas.openxmlformats.org/officeDocument/2006/relationships/slide" Target="/ppt/slides/slide1.xml" Id="R6870d939b83e4607" /><Relationship Type="http://schemas.openxmlformats.org/officeDocument/2006/relationships/slide" Target="/ppt/slides/slide2.xml" Id="Rc5fdb5c7a2844302" /><Relationship Type="http://schemas.openxmlformats.org/officeDocument/2006/relationships/slide" Target="/ppt/slides/slide3.xml" Id="Re54d28916814428d" /><Relationship Type="http://schemas.openxmlformats.org/officeDocument/2006/relationships/slide" Target="/ppt/slides/slide4.xml" Id="R70ac5d2b6abb4d1b" /><Relationship Type="http://schemas.openxmlformats.org/officeDocument/2006/relationships/slide" Target="/ppt/slides/slide5.xml" Id="R3589f95c95224d0f" /><Relationship Type="http://schemas.openxmlformats.org/officeDocument/2006/relationships/slide" Target="/ppt/slides/slide6.xml" Id="R5877b6327b6c4f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14a785b8c640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40c2e317a4538" /><Relationship Type="http://schemas.openxmlformats.org/officeDocument/2006/relationships/theme" Target="/ppt/slideMasters/theme/theme1.xml" Id="R1bfc121835c342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240c2e317a45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6a0217ef547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13bb520b04a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f77ef9eab43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b7b16a8974b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c85617ef148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73cf18cd844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JK ENTREPRENØRSERVICE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 ENTREPRENØRSERVICE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JK ENTREPRENØRSERVICE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 ENTREPRENØRSERVICE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 ENTREPRENØRSERVICE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 ENTREPRENØRSERVICE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HEFFALOMPEN HOLDING AS  –  90,1 %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T.K. INVEST AS  –  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 ENTREPRENØRSERVICE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Micheletveien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64 64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firmapost@mrpukk.no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998 740 908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 ENTREPRENØRSERVICE AS</a:t>
            </a:r>
          </a:p>
        </p:txBody>
      </p:sp>
    </p:spTree>
  </p:cSld>
  <p:clrMapOvr>
    <a:masterClrMapping xmlns:a="http://schemas.openxmlformats.org/drawingml/2006/main"/>
  </p:clrMapOvr>
</p:sld>
</file>