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677e78955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6c60aaf5a470b"/>
  </p:sldMasterIdLst>
  <p:sldIdLst>
    <p:sldId xmlns:r="http://schemas.openxmlformats.org/officeDocument/2006/relationships" id="256" r:id="Rf9266db73b6d496c"/>
    <p:sldId xmlns:r="http://schemas.openxmlformats.org/officeDocument/2006/relationships" id="257" r:id="R747f704ca53a419c"/>
    <p:sldId xmlns:r="http://schemas.openxmlformats.org/officeDocument/2006/relationships" id="258" r:id="Rc1ab5118b8894279"/>
    <p:sldId xmlns:r="http://schemas.openxmlformats.org/officeDocument/2006/relationships" id="259" r:id="R1b1f0b52a64d453d"/>
    <p:sldId xmlns:r="http://schemas.openxmlformats.org/officeDocument/2006/relationships" id="260" r:id="Rdbf6966f5d5a4327"/>
    <p:sldId xmlns:r="http://schemas.openxmlformats.org/officeDocument/2006/relationships" id="261" r:id="R133577ed854d482e"/>
    <p:sldId xmlns:r="http://schemas.openxmlformats.org/officeDocument/2006/relationships" id="262" r:id="R61e3c2b0cdd6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6c60aaf5a470b" /><Relationship Type="http://schemas.openxmlformats.org/officeDocument/2006/relationships/slide" Target="/ppt/slides/slide1.xml" Id="Rf9266db73b6d496c" /><Relationship Type="http://schemas.openxmlformats.org/officeDocument/2006/relationships/slide" Target="/ppt/slides/slide2.xml" Id="R747f704ca53a419c" /><Relationship Type="http://schemas.openxmlformats.org/officeDocument/2006/relationships/slide" Target="/ppt/slides/slide3.xml" Id="Rc1ab5118b8894279" /><Relationship Type="http://schemas.openxmlformats.org/officeDocument/2006/relationships/slide" Target="/ppt/slides/slide4.xml" Id="R1b1f0b52a64d453d" /><Relationship Type="http://schemas.openxmlformats.org/officeDocument/2006/relationships/slide" Target="/ppt/slides/slide5.xml" Id="Rdbf6966f5d5a4327" /><Relationship Type="http://schemas.openxmlformats.org/officeDocument/2006/relationships/slide" Target="/ppt/slides/slide6.xml" Id="R133577ed854d482e" /><Relationship Type="http://schemas.openxmlformats.org/officeDocument/2006/relationships/slide" Target="/ppt/slides/slide7.xml" Id="R61e3c2b0cdd6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397f606fa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552aceb15466f" /><Relationship Type="http://schemas.openxmlformats.org/officeDocument/2006/relationships/theme" Target="/ppt/slideMasters/theme/theme1.xml" Id="R8d108deacc624d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a552aceb1546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b0d15e20d4c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386534a0a4a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ebbbcf15944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1ec2350b9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b74a6c4e9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a1dbea45a4f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9c13398fd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MR. PUKK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MR.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MR. PUKK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MR.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MR.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MR.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213 559 093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−24 689 517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−32 002 171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−19 496 529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166 503 594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MR.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HEFFALOMPEN HOLDING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T.K. INVEST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MR.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64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firmapost@mrpukk.no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998 740 908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MR. PUKK AS</a:t>
            </a:r>
          </a:p>
        </p:txBody>
      </p:sp>
    </p:spTree>
  </p:cSld>
  <p:clrMapOvr>
    <a:masterClrMapping xmlns:a="http://schemas.openxmlformats.org/drawingml/2006/main"/>
  </p:clrMapOvr>
</p:sld>
</file>