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38a58b6a36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823edbdcc34c89"/>
  </p:sldMasterIdLst>
  <p:sldIdLst>
    <p:sldId xmlns:r="http://schemas.openxmlformats.org/officeDocument/2006/relationships" id="256" r:id="R766ada10306e4d5b"/>
    <p:sldId xmlns:r="http://schemas.openxmlformats.org/officeDocument/2006/relationships" id="257" r:id="R716ec547747848ff"/>
    <p:sldId xmlns:r="http://schemas.openxmlformats.org/officeDocument/2006/relationships" id="258" r:id="R326a0976e4814d6f"/>
    <p:sldId xmlns:r="http://schemas.openxmlformats.org/officeDocument/2006/relationships" id="259" r:id="R5d0a0def778f4d08"/>
    <p:sldId xmlns:r="http://schemas.openxmlformats.org/officeDocument/2006/relationships" id="260" r:id="R4aa0caf01fc94cc4"/>
    <p:sldId xmlns:r="http://schemas.openxmlformats.org/officeDocument/2006/relationships" id="261" r:id="Re72738a5b5fc4ce2"/>
    <p:sldId xmlns:r="http://schemas.openxmlformats.org/officeDocument/2006/relationships" id="262" r:id="Rbe2ed61c19904b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823edbdcc34c89" /><Relationship Type="http://schemas.openxmlformats.org/officeDocument/2006/relationships/slide" Target="/ppt/slides/slide1.xml" Id="R766ada10306e4d5b" /><Relationship Type="http://schemas.openxmlformats.org/officeDocument/2006/relationships/slide" Target="/ppt/slides/slide2.xml" Id="R716ec547747848ff" /><Relationship Type="http://schemas.openxmlformats.org/officeDocument/2006/relationships/slide" Target="/ppt/slides/slide3.xml" Id="R326a0976e4814d6f" /><Relationship Type="http://schemas.openxmlformats.org/officeDocument/2006/relationships/slide" Target="/ppt/slides/slide4.xml" Id="R5d0a0def778f4d08" /><Relationship Type="http://schemas.openxmlformats.org/officeDocument/2006/relationships/slide" Target="/ppt/slides/slide5.xml" Id="R4aa0caf01fc94cc4" /><Relationship Type="http://schemas.openxmlformats.org/officeDocument/2006/relationships/slide" Target="/ppt/slides/slide6.xml" Id="Re72738a5b5fc4ce2" /><Relationship Type="http://schemas.openxmlformats.org/officeDocument/2006/relationships/slide" Target="/ppt/slides/slide7.xml" Id="Rbe2ed61c19904b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62b317e49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e0812f3844bf7" /><Relationship Type="http://schemas.openxmlformats.org/officeDocument/2006/relationships/theme" Target="/ppt/slideMasters/theme/theme1.xml" Id="Rdc07ee092d454a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8e0812f3844b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03b6c6c8246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332876902246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d423f34464d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675c0aecc46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a35c0054745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ab306732f48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3b50eb4004b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STRANDAVEGEN 2-4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STRANDAVEGEN 2-4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3 298 081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520 253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−615 064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27 789 900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HOLLEVIK HOLDING AS  –  96,4 %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HOLLEVIK BJØRN ERIK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Strandavegen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998 739 969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STRANDAVEGEN 2-4 AS</a:t>
            </a:r>
          </a:p>
        </p:txBody>
      </p:sp>
    </p:spTree>
  </p:cSld>
  <p:clrMapOvr>
    <a:masterClrMapping xmlns:a="http://schemas.openxmlformats.org/drawingml/2006/main"/>
  </p:clrMapOvr>
</p:sld>
</file>