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7062f732554d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d4b0b26b64473e"/>
  </p:sldMasterIdLst>
  <p:sldIdLst>
    <p:sldId xmlns:r="http://schemas.openxmlformats.org/officeDocument/2006/relationships" id="256" r:id="R28e91d775df04fcc"/>
    <p:sldId xmlns:r="http://schemas.openxmlformats.org/officeDocument/2006/relationships" id="257" r:id="R0dc7038981e3464e"/>
    <p:sldId xmlns:r="http://schemas.openxmlformats.org/officeDocument/2006/relationships" id="258" r:id="R5a7e38b43a17451b"/>
    <p:sldId xmlns:r="http://schemas.openxmlformats.org/officeDocument/2006/relationships" id="259" r:id="Rbbb67a81f0914465"/>
    <p:sldId xmlns:r="http://schemas.openxmlformats.org/officeDocument/2006/relationships" id="260" r:id="Rf9fe609b6504404a"/>
    <p:sldId xmlns:r="http://schemas.openxmlformats.org/officeDocument/2006/relationships" id="261" r:id="R0af8a4fa3fc44dc6"/>
    <p:sldId xmlns:r="http://schemas.openxmlformats.org/officeDocument/2006/relationships" id="262" r:id="R088017b52d4145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d4b0b26b64473e" /><Relationship Type="http://schemas.openxmlformats.org/officeDocument/2006/relationships/slide" Target="/ppt/slides/slide1.xml" Id="R28e91d775df04fcc" /><Relationship Type="http://schemas.openxmlformats.org/officeDocument/2006/relationships/slide" Target="/ppt/slides/slide2.xml" Id="R0dc7038981e3464e" /><Relationship Type="http://schemas.openxmlformats.org/officeDocument/2006/relationships/slide" Target="/ppt/slides/slide3.xml" Id="R5a7e38b43a17451b" /><Relationship Type="http://schemas.openxmlformats.org/officeDocument/2006/relationships/slide" Target="/ppt/slides/slide4.xml" Id="Rbbb67a81f0914465" /><Relationship Type="http://schemas.openxmlformats.org/officeDocument/2006/relationships/slide" Target="/ppt/slides/slide5.xml" Id="Rf9fe609b6504404a" /><Relationship Type="http://schemas.openxmlformats.org/officeDocument/2006/relationships/slide" Target="/ppt/slides/slide6.xml" Id="R0af8a4fa3fc44dc6" /><Relationship Type="http://schemas.openxmlformats.org/officeDocument/2006/relationships/slide" Target="/ppt/slides/slide7.xml" Id="R088017b52d4145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03e9a4db8845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93c48417f4315" /><Relationship Type="http://schemas.openxmlformats.org/officeDocument/2006/relationships/theme" Target="/ppt/slideMasters/theme/theme1.xml" Id="R61e7a8f5ab3543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193c48417f43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352df8ce74e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f732ec0db4e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331d75d9e47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464250b3749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0803c6de84a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69603107b4d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c75f5c50341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BERGSKOGEN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127 856 634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−5 455 331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−14 349 204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46 614 272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222 469 476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VALLELØKKEN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fredrik@bergskogen.no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