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4a4957fc204a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5774539c42440e"/>
  </p:sldMasterIdLst>
  <p:sldIdLst>
    <p:sldId xmlns:r="http://schemas.openxmlformats.org/officeDocument/2006/relationships" id="256" r:id="R51ba5e8228a847e0"/>
    <p:sldId xmlns:r="http://schemas.openxmlformats.org/officeDocument/2006/relationships" id="257" r:id="R3d5ea908b3cc4383"/>
    <p:sldId xmlns:r="http://schemas.openxmlformats.org/officeDocument/2006/relationships" id="258" r:id="Rba648a4838594d22"/>
    <p:sldId xmlns:r="http://schemas.openxmlformats.org/officeDocument/2006/relationships" id="259" r:id="R1473cd8602f1489f"/>
    <p:sldId xmlns:r="http://schemas.openxmlformats.org/officeDocument/2006/relationships" id="260" r:id="R7d6fe8d2cd8247fa"/>
    <p:sldId xmlns:r="http://schemas.openxmlformats.org/officeDocument/2006/relationships" id="261" r:id="R4547da55100444cf"/>
    <p:sldId xmlns:r="http://schemas.openxmlformats.org/officeDocument/2006/relationships" id="262" r:id="R971f7f387f7149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5774539c42440e" /><Relationship Type="http://schemas.openxmlformats.org/officeDocument/2006/relationships/slide" Target="/ppt/slides/slide1.xml" Id="R51ba5e8228a847e0" /><Relationship Type="http://schemas.openxmlformats.org/officeDocument/2006/relationships/slide" Target="/ppt/slides/slide2.xml" Id="R3d5ea908b3cc4383" /><Relationship Type="http://schemas.openxmlformats.org/officeDocument/2006/relationships/slide" Target="/ppt/slides/slide3.xml" Id="Rba648a4838594d22" /><Relationship Type="http://schemas.openxmlformats.org/officeDocument/2006/relationships/slide" Target="/ppt/slides/slide4.xml" Id="R1473cd8602f1489f" /><Relationship Type="http://schemas.openxmlformats.org/officeDocument/2006/relationships/slide" Target="/ppt/slides/slide5.xml" Id="R7d6fe8d2cd8247fa" /><Relationship Type="http://schemas.openxmlformats.org/officeDocument/2006/relationships/slide" Target="/ppt/slides/slide6.xml" Id="R4547da55100444cf" /><Relationship Type="http://schemas.openxmlformats.org/officeDocument/2006/relationships/slide" Target="/ppt/slides/slide7.xml" Id="R971f7f387f7149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f461556e34b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cd2ba61184dfc" /><Relationship Type="http://schemas.openxmlformats.org/officeDocument/2006/relationships/theme" Target="/ppt/slideMasters/theme/theme1.xml" Id="R8069a38f80ed40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fecd2ba61184d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f4e10ba0845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c48940f3a4d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8441b702d44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950c4f3b342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9fd627dc24f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de58fdb4746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9d6beffbaa45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HORIZONTE2TRAVEL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HORIZONTE2TRAVEL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HORIZONTE2TRAVEL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HORIZONTE2TRAVEL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HORIZONTE2TRAVEL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HORIZONTE2TRAVEL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2 772 389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−45 431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121 057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HORIZONTE2TRAVEL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BRICENO JORGE R OTAROLA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HORIZONTE2TRAVEL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3612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998 735 599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HORIZONTE2TRAVEL AS</a:t>
            </a:r>
          </a:p>
        </p:txBody>
      </p:sp>
    </p:spTree>
  </p:cSld>
  <p:clrMapOvr>
    <a:masterClrMapping xmlns:a="http://schemas.openxmlformats.org/drawingml/2006/main"/>
  </p:clrMapOvr>
</p:sld>
</file>