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e84a7a1a0649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72fdcf4bc04abd"/>
  </p:sldMasterIdLst>
  <p:sldIdLst>
    <p:sldId xmlns:r="http://schemas.openxmlformats.org/officeDocument/2006/relationships" id="256" r:id="Re1245e482d8c4e0c"/>
    <p:sldId xmlns:r="http://schemas.openxmlformats.org/officeDocument/2006/relationships" id="257" r:id="Rfa738727f1e0459f"/>
    <p:sldId xmlns:r="http://schemas.openxmlformats.org/officeDocument/2006/relationships" id="258" r:id="R7786eb906dc043d5"/>
    <p:sldId xmlns:r="http://schemas.openxmlformats.org/officeDocument/2006/relationships" id="259" r:id="R8fc9204a4f49431c"/>
    <p:sldId xmlns:r="http://schemas.openxmlformats.org/officeDocument/2006/relationships" id="260" r:id="R7faf424a50974f42"/>
    <p:sldId xmlns:r="http://schemas.openxmlformats.org/officeDocument/2006/relationships" id="261" r:id="R3743c74a35554087"/>
    <p:sldId xmlns:r="http://schemas.openxmlformats.org/officeDocument/2006/relationships" id="262" r:id="Rdb8ec15db9a644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72fdcf4bc04abd" /><Relationship Type="http://schemas.openxmlformats.org/officeDocument/2006/relationships/slide" Target="/ppt/slides/slide1.xml" Id="Re1245e482d8c4e0c" /><Relationship Type="http://schemas.openxmlformats.org/officeDocument/2006/relationships/slide" Target="/ppt/slides/slide2.xml" Id="Rfa738727f1e0459f" /><Relationship Type="http://schemas.openxmlformats.org/officeDocument/2006/relationships/slide" Target="/ppt/slides/slide3.xml" Id="R7786eb906dc043d5" /><Relationship Type="http://schemas.openxmlformats.org/officeDocument/2006/relationships/slide" Target="/ppt/slides/slide4.xml" Id="R8fc9204a4f49431c" /><Relationship Type="http://schemas.openxmlformats.org/officeDocument/2006/relationships/slide" Target="/ppt/slides/slide5.xml" Id="R7faf424a50974f42" /><Relationship Type="http://schemas.openxmlformats.org/officeDocument/2006/relationships/slide" Target="/ppt/slides/slide6.xml" Id="R3743c74a35554087" /><Relationship Type="http://schemas.openxmlformats.org/officeDocument/2006/relationships/slide" Target="/ppt/slides/slide7.xml" Id="Rdb8ec15db9a644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4fdd04f804e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d58f2cd034232" /><Relationship Type="http://schemas.openxmlformats.org/officeDocument/2006/relationships/theme" Target="/ppt/slideMasters/theme/theme1.xml" Id="R3f1854fc6d9646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4d58f2cd0342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061d3bf1b42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b68a6d2a943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91e7ad61946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feae62027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61c01539642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e59bb32a546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298d8132346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1 761 516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12 618 762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12 871 873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BRANDAL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Skøyen terrasse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sindre@sindrebrandal.no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998 728 347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 INVEST AS</a:t>
            </a:r>
          </a:p>
        </p:txBody>
      </p:sp>
    </p:spTree>
  </p:cSld>
  <p:clrMapOvr>
    <a:masterClrMapping xmlns:a="http://schemas.openxmlformats.org/drawingml/2006/main"/>
  </p:clrMapOvr>
</p:sld>
</file>