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c312c9a5c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e5d38b9c34b30"/>
  </p:sldMasterIdLst>
  <p:sldIdLst>
    <p:sldId xmlns:r="http://schemas.openxmlformats.org/officeDocument/2006/relationships" id="256" r:id="R2cbdd959f4404735"/>
    <p:sldId xmlns:r="http://schemas.openxmlformats.org/officeDocument/2006/relationships" id="257" r:id="Rcdfcbe16cbea4cdb"/>
    <p:sldId xmlns:r="http://schemas.openxmlformats.org/officeDocument/2006/relationships" id="258" r:id="R13b440b0eaf943ac"/>
    <p:sldId xmlns:r="http://schemas.openxmlformats.org/officeDocument/2006/relationships" id="259" r:id="Rcc8c9e0b241a43f8"/>
    <p:sldId xmlns:r="http://schemas.openxmlformats.org/officeDocument/2006/relationships" id="260" r:id="Rdad5ab0c590b4afc"/>
    <p:sldId xmlns:r="http://schemas.openxmlformats.org/officeDocument/2006/relationships" id="261" r:id="Rcbf7cd9a90724d72"/>
    <p:sldId xmlns:r="http://schemas.openxmlformats.org/officeDocument/2006/relationships" id="262" r:id="R689a15067392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e5d38b9c34b30" /><Relationship Type="http://schemas.openxmlformats.org/officeDocument/2006/relationships/slide" Target="/ppt/slides/slide1.xml" Id="R2cbdd959f4404735" /><Relationship Type="http://schemas.openxmlformats.org/officeDocument/2006/relationships/slide" Target="/ppt/slides/slide2.xml" Id="Rcdfcbe16cbea4cdb" /><Relationship Type="http://schemas.openxmlformats.org/officeDocument/2006/relationships/slide" Target="/ppt/slides/slide3.xml" Id="R13b440b0eaf943ac" /><Relationship Type="http://schemas.openxmlformats.org/officeDocument/2006/relationships/slide" Target="/ppt/slides/slide4.xml" Id="Rcc8c9e0b241a43f8" /><Relationship Type="http://schemas.openxmlformats.org/officeDocument/2006/relationships/slide" Target="/ppt/slides/slide5.xml" Id="Rdad5ab0c590b4afc" /><Relationship Type="http://schemas.openxmlformats.org/officeDocument/2006/relationships/slide" Target="/ppt/slides/slide6.xml" Id="Rcbf7cd9a90724d72" /><Relationship Type="http://schemas.openxmlformats.org/officeDocument/2006/relationships/slide" Target="/ppt/slides/slide7.xml" Id="R689a15067392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f3a6c608a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be293653a4e70" /><Relationship Type="http://schemas.openxmlformats.org/officeDocument/2006/relationships/theme" Target="/ppt/slideMasters/theme/theme1.xml" Id="R35f61caa0f34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be293653a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a2dd7faf0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070f6d380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017e37d5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f89304c6e4f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b27790b1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0c8d2a065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8f6a907c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TÅKA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TÅKA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33 025 738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89 572 380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92 141 326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SKODDE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Capellaveien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christian.skodde@nrcgroup.no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