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8c1023fcef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fefb32724e4bfc"/>
  </p:sldMasterIdLst>
  <p:sldIdLst>
    <p:sldId xmlns:r="http://schemas.openxmlformats.org/officeDocument/2006/relationships" id="256" r:id="R3ad670204e684d2e"/>
    <p:sldId xmlns:r="http://schemas.openxmlformats.org/officeDocument/2006/relationships" id="257" r:id="Racf454d5a32040d0"/>
    <p:sldId xmlns:r="http://schemas.openxmlformats.org/officeDocument/2006/relationships" id="258" r:id="Rc291961b4f7d470a"/>
    <p:sldId xmlns:r="http://schemas.openxmlformats.org/officeDocument/2006/relationships" id="259" r:id="Re896c3c0cce7418b"/>
    <p:sldId xmlns:r="http://schemas.openxmlformats.org/officeDocument/2006/relationships" id="260" r:id="R1741b61d007346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efb32724e4bfc" /><Relationship Type="http://schemas.openxmlformats.org/officeDocument/2006/relationships/slide" Target="/ppt/slides/slide1.xml" Id="R3ad670204e684d2e" /><Relationship Type="http://schemas.openxmlformats.org/officeDocument/2006/relationships/slide" Target="/ppt/slides/slide2.xml" Id="Racf454d5a32040d0" /><Relationship Type="http://schemas.openxmlformats.org/officeDocument/2006/relationships/slide" Target="/ppt/slides/slide3.xml" Id="Rc291961b4f7d470a" /><Relationship Type="http://schemas.openxmlformats.org/officeDocument/2006/relationships/slide" Target="/ppt/slides/slide4.xml" Id="Re896c3c0cce7418b" /><Relationship Type="http://schemas.openxmlformats.org/officeDocument/2006/relationships/slide" Target="/ppt/slides/slide5.xml" Id="R1741b61d007346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5cb84ba41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a8b528d414fc7" /><Relationship Type="http://schemas.openxmlformats.org/officeDocument/2006/relationships/theme" Target="/ppt/slideMasters/theme/theme1.xml" Id="Re7db1e25a20e42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a8b528d414f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29e76a05649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668e9a415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27184660149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d934f0bf84c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08b85d4bc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ATAXONE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ATAXONE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ATAXONE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ATAXONE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ATAXONE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ATAXONE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998 705 126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ATAXONE AS</a:t>
            </a:r>
          </a:p>
        </p:txBody>
      </p:sp>
    </p:spTree>
  </p:cSld>
  <p:clrMapOvr>
    <a:masterClrMapping xmlns:a="http://schemas.openxmlformats.org/drawingml/2006/main"/>
  </p:clrMapOvr>
</p:sld>
</file>