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308188702e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c03fa306f4954"/>
  </p:sldMasterIdLst>
  <p:sldIdLst>
    <p:sldId xmlns:r="http://schemas.openxmlformats.org/officeDocument/2006/relationships" id="256" r:id="Rb2f4aaea6b36461f"/>
    <p:sldId xmlns:r="http://schemas.openxmlformats.org/officeDocument/2006/relationships" id="257" r:id="R8a0be369312d4cd8"/>
    <p:sldId xmlns:r="http://schemas.openxmlformats.org/officeDocument/2006/relationships" id="258" r:id="Rffef576fdb224cf0"/>
    <p:sldId xmlns:r="http://schemas.openxmlformats.org/officeDocument/2006/relationships" id="259" r:id="Rb3de1cb6cf794111"/>
    <p:sldId xmlns:r="http://schemas.openxmlformats.org/officeDocument/2006/relationships" id="260" r:id="Rf82e0c7e27d9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c03fa306f4954" /><Relationship Type="http://schemas.openxmlformats.org/officeDocument/2006/relationships/slide" Target="/ppt/slides/slide1.xml" Id="Rb2f4aaea6b36461f" /><Relationship Type="http://schemas.openxmlformats.org/officeDocument/2006/relationships/slide" Target="/ppt/slides/slide2.xml" Id="R8a0be369312d4cd8" /><Relationship Type="http://schemas.openxmlformats.org/officeDocument/2006/relationships/slide" Target="/ppt/slides/slide3.xml" Id="Rffef576fdb224cf0" /><Relationship Type="http://schemas.openxmlformats.org/officeDocument/2006/relationships/slide" Target="/ppt/slides/slide4.xml" Id="Rb3de1cb6cf794111" /><Relationship Type="http://schemas.openxmlformats.org/officeDocument/2006/relationships/slide" Target="/ppt/slides/slide5.xml" Id="Rf82e0c7e27d9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ee6550a88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f0ef2e17144da" /><Relationship Type="http://schemas.openxmlformats.org/officeDocument/2006/relationships/theme" Target="/ppt/slideMasters/theme/theme1.xml" Id="R3fc75d7c1a1c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f0ef2e171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ed67c7f5a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7a718b11740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37ca497b446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10ff1e602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8ced6bf8a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SELVAAG BOLIG TOMT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SELVAAG BOLIG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BOLIG TOMT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SELVAAG BOLIG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SELVAAG BOLIG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SELVAAG BOLIG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998 699 959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SELVAAG BOLIG TOMT AS</a:t>
            </a:r>
          </a:p>
        </p:txBody>
      </p:sp>
    </p:spTree>
  </p:cSld>
  <p:clrMapOvr>
    <a:masterClrMapping xmlns:a="http://schemas.openxmlformats.org/drawingml/2006/main"/>
  </p:clrMapOvr>
</p:sld>
</file>