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804de2e7259425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65943da61824726"/>
  </p:sldMasterIdLst>
  <p:sldIdLst>
    <p:sldId xmlns:r="http://schemas.openxmlformats.org/officeDocument/2006/relationships" id="256" r:id="R801edeedf0254646"/>
    <p:sldId xmlns:r="http://schemas.openxmlformats.org/officeDocument/2006/relationships" id="257" r:id="R4e016e23211f4665"/>
    <p:sldId xmlns:r="http://schemas.openxmlformats.org/officeDocument/2006/relationships" id="258" r:id="R5960bd4b372b4918"/>
    <p:sldId xmlns:r="http://schemas.openxmlformats.org/officeDocument/2006/relationships" id="259" r:id="Rf14957e2352b4bfd"/>
    <p:sldId xmlns:r="http://schemas.openxmlformats.org/officeDocument/2006/relationships" id="260" r:id="R85d9bb519a5e4ec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65943da61824726" /><Relationship Type="http://schemas.openxmlformats.org/officeDocument/2006/relationships/slide" Target="/ppt/slides/slide1.xml" Id="R801edeedf0254646" /><Relationship Type="http://schemas.openxmlformats.org/officeDocument/2006/relationships/slide" Target="/ppt/slides/slide2.xml" Id="R4e016e23211f4665" /><Relationship Type="http://schemas.openxmlformats.org/officeDocument/2006/relationships/slide" Target="/ppt/slides/slide3.xml" Id="R5960bd4b372b4918" /><Relationship Type="http://schemas.openxmlformats.org/officeDocument/2006/relationships/slide" Target="/ppt/slides/slide4.xml" Id="Rf14957e2352b4bfd" /><Relationship Type="http://schemas.openxmlformats.org/officeDocument/2006/relationships/slide" Target="/ppt/slides/slide5.xml" Id="R85d9bb519a5e4ec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78fa23dd405490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b74366869a4729" /><Relationship Type="http://schemas.openxmlformats.org/officeDocument/2006/relationships/theme" Target="/ppt/slideMasters/theme/theme1.xml" Id="R22e4982fe5c8427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3b74366869a472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d087baa4f041b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21f1be0e2642b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437484ad2d471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e4c55b6bbd4ca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8525064727420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LIBAN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LIBAN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LIBAN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LIBAN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LIBAN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LIBAN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998 699 908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LIBAN AS</a:t>
            </a:r>
          </a:p>
        </p:txBody>
      </p:sp>
    </p:spTree>
  </p:cSld>
  <p:clrMapOvr>
    <a:masterClrMapping xmlns:a="http://schemas.openxmlformats.org/drawingml/2006/main"/>
  </p:clrMapOvr>
</p:sld>
</file>