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cee9c6ddf3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0eff3471344a2"/>
  </p:sldMasterIdLst>
  <p:sldIdLst>
    <p:sldId xmlns:r="http://schemas.openxmlformats.org/officeDocument/2006/relationships" id="256" r:id="R8277476c22be4a83"/>
    <p:sldId xmlns:r="http://schemas.openxmlformats.org/officeDocument/2006/relationships" id="257" r:id="Rfabcda6ea4994fef"/>
    <p:sldId xmlns:r="http://schemas.openxmlformats.org/officeDocument/2006/relationships" id="258" r:id="Rc7be7c5766dd48f1"/>
    <p:sldId xmlns:r="http://schemas.openxmlformats.org/officeDocument/2006/relationships" id="259" r:id="R6173397ef7574bca"/>
    <p:sldId xmlns:r="http://schemas.openxmlformats.org/officeDocument/2006/relationships" id="260" r:id="R467c5ac6d7c54182"/>
    <p:sldId xmlns:r="http://schemas.openxmlformats.org/officeDocument/2006/relationships" id="261" r:id="R2080e2bdacfe4590"/>
    <p:sldId xmlns:r="http://schemas.openxmlformats.org/officeDocument/2006/relationships" id="262" r:id="Ref5f491910f8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0eff3471344a2" /><Relationship Type="http://schemas.openxmlformats.org/officeDocument/2006/relationships/slide" Target="/ppt/slides/slide1.xml" Id="R8277476c22be4a83" /><Relationship Type="http://schemas.openxmlformats.org/officeDocument/2006/relationships/slide" Target="/ppt/slides/slide2.xml" Id="Rfabcda6ea4994fef" /><Relationship Type="http://schemas.openxmlformats.org/officeDocument/2006/relationships/slide" Target="/ppt/slides/slide3.xml" Id="Rc7be7c5766dd48f1" /><Relationship Type="http://schemas.openxmlformats.org/officeDocument/2006/relationships/slide" Target="/ppt/slides/slide4.xml" Id="R6173397ef7574bca" /><Relationship Type="http://schemas.openxmlformats.org/officeDocument/2006/relationships/slide" Target="/ppt/slides/slide5.xml" Id="R467c5ac6d7c54182" /><Relationship Type="http://schemas.openxmlformats.org/officeDocument/2006/relationships/slide" Target="/ppt/slides/slide6.xml" Id="R2080e2bdacfe4590" /><Relationship Type="http://schemas.openxmlformats.org/officeDocument/2006/relationships/slide" Target="/ppt/slides/slide7.xml" Id="Ref5f491910f8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1b93997a5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e29ff9e64f75" /><Relationship Type="http://schemas.openxmlformats.org/officeDocument/2006/relationships/theme" Target="/ppt/slideMasters/theme/theme1.xml" Id="R253e694836fd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ae29ff9e6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2866f2445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9828667b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d527a52b3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9e1dd8153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d94020e44e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3a4100ca54f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653d8ca50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TRANSPORT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10 073 502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−699 207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1 861 556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JAN-OSCAR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NORDSTAD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Nansetgata 195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998 698 944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TRANSPORT AS</a:t>
            </a:r>
          </a:p>
        </p:txBody>
      </p:sp>
    </p:spTree>
  </p:cSld>
  <p:clrMapOvr>
    <a:masterClrMapping xmlns:a="http://schemas.openxmlformats.org/drawingml/2006/main"/>
  </p:clrMapOvr>
</p:sld>
</file>