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ce79fb67194b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0bf32806c64d97"/>
  </p:sldMasterIdLst>
  <p:sldIdLst>
    <p:sldId xmlns:r="http://schemas.openxmlformats.org/officeDocument/2006/relationships" id="256" r:id="Rb7c79983eba34248"/>
    <p:sldId xmlns:r="http://schemas.openxmlformats.org/officeDocument/2006/relationships" id="257" r:id="Ra74163824e5b4dfb"/>
    <p:sldId xmlns:r="http://schemas.openxmlformats.org/officeDocument/2006/relationships" id="258" r:id="R5c6668a2466747be"/>
    <p:sldId xmlns:r="http://schemas.openxmlformats.org/officeDocument/2006/relationships" id="259" r:id="R2aec576d46374f69"/>
    <p:sldId xmlns:r="http://schemas.openxmlformats.org/officeDocument/2006/relationships" id="260" r:id="R6031c287ab2442b8"/>
    <p:sldId xmlns:r="http://schemas.openxmlformats.org/officeDocument/2006/relationships" id="261" r:id="R1514ab40811949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bf32806c64d97" /><Relationship Type="http://schemas.openxmlformats.org/officeDocument/2006/relationships/slide" Target="/ppt/slides/slide1.xml" Id="Rb7c79983eba34248" /><Relationship Type="http://schemas.openxmlformats.org/officeDocument/2006/relationships/slide" Target="/ppt/slides/slide2.xml" Id="Ra74163824e5b4dfb" /><Relationship Type="http://schemas.openxmlformats.org/officeDocument/2006/relationships/slide" Target="/ppt/slides/slide3.xml" Id="R5c6668a2466747be" /><Relationship Type="http://schemas.openxmlformats.org/officeDocument/2006/relationships/slide" Target="/ppt/slides/slide4.xml" Id="R2aec576d46374f69" /><Relationship Type="http://schemas.openxmlformats.org/officeDocument/2006/relationships/slide" Target="/ppt/slides/slide5.xml" Id="R6031c287ab2442b8" /><Relationship Type="http://schemas.openxmlformats.org/officeDocument/2006/relationships/slide" Target="/ppt/slides/slide6.xml" Id="R1514ab40811949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29aeb2bd846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77f71c2c4447c0" /><Relationship Type="http://schemas.openxmlformats.org/officeDocument/2006/relationships/theme" Target="/ppt/slideMasters/theme/theme1.xml" Id="R1432609022634f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77f71c2c4447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93c19ed9c4a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37903008546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31f08c88c44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00b67b40946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e04a245eb45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b176a3bf1b4a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FEI TRONDHEIM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FEI TRONDHEIM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4 225 856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708 985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−886 609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−32 681 600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13 909 049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 TRONDHEIM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998 690 129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FEI TRONDHEIM AS</a:t>
            </a:r>
          </a:p>
        </p:txBody>
      </p:sp>
    </p:spTree>
  </p:cSld>
  <p:clrMapOvr>
    <a:masterClrMapping xmlns:a="http://schemas.openxmlformats.org/drawingml/2006/main"/>
  </p:clrMapOvr>
</p:sld>
</file>