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d10fe262c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9ecff5eeca4900"/>
  </p:sldMasterIdLst>
  <p:sldIdLst>
    <p:sldId xmlns:r="http://schemas.openxmlformats.org/officeDocument/2006/relationships" id="256" r:id="Re1e9e022e3d340df"/>
    <p:sldId xmlns:r="http://schemas.openxmlformats.org/officeDocument/2006/relationships" id="257" r:id="R625f371381d44d49"/>
    <p:sldId xmlns:r="http://schemas.openxmlformats.org/officeDocument/2006/relationships" id="258" r:id="R6c4bade8e4a84ba5"/>
    <p:sldId xmlns:r="http://schemas.openxmlformats.org/officeDocument/2006/relationships" id="259" r:id="Rdf760aaa59884a94"/>
    <p:sldId xmlns:r="http://schemas.openxmlformats.org/officeDocument/2006/relationships" id="260" r:id="Re5dfc4c5ac0b471f"/>
    <p:sldId xmlns:r="http://schemas.openxmlformats.org/officeDocument/2006/relationships" id="261" r:id="Rb0a4ead2458742df"/>
    <p:sldId xmlns:r="http://schemas.openxmlformats.org/officeDocument/2006/relationships" id="262" r:id="R1226dc33b1de48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ecff5eeca4900" /><Relationship Type="http://schemas.openxmlformats.org/officeDocument/2006/relationships/slide" Target="/ppt/slides/slide1.xml" Id="Re1e9e022e3d340df" /><Relationship Type="http://schemas.openxmlformats.org/officeDocument/2006/relationships/slide" Target="/ppt/slides/slide2.xml" Id="R625f371381d44d49" /><Relationship Type="http://schemas.openxmlformats.org/officeDocument/2006/relationships/slide" Target="/ppt/slides/slide3.xml" Id="R6c4bade8e4a84ba5" /><Relationship Type="http://schemas.openxmlformats.org/officeDocument/2006/relationships/slide" Target="/ppt/slides/slide4.xml" Id="Rdf760aaa59884a94" /><Relationship Type="http://schemas.openxmlformats.org/officeDocument/2006/relationships/slide" Target="/ppt/slides/slide5.xml" Id="Re5dfc4c5ac0b471f" /><Relationship Type="http://schemas.openxmlformats.org/officeDocument/2006/relationships/slide" Target="/ppt/slides/slide6.xml" Id="Rb0a4ead2458742df" /><Relationship Type="http://schemas.openxmlformats.org/officeDocument/2006/relationships/slide" Target="/ppt/slides/slide7.xml" Id="R1226dc33b1de48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dfca91d6c4d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34457b4e64951" /><Relationship Type="http://schemas.openxmlformats.org/officeDocument/2006/relationships/theme" Target="/ppt/slideMasters/theme/theme1.xml" Id="R6d0cef5dd6e84c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a34457b4e6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5e07cdf4c48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d4c03924041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e841bd29e45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deb033bae4c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4c9f7822b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c6c51a33448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87afd1b804d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FARSTAD AS ble etablert [år] og holder til i Meråker.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26 227 562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−566 155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−545 059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4 646 349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17 938 793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FARSTAD -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Pålsnesveien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998 666 376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FARSTAD AS</a:t>
            </a:r>
          </a:p>
        </p:txBody>
      </p:sp>
    </p:spTree>
  </p:cSld>
  <p:clrMapOvr>
    <a:masterClrMapping xmlns:a="http://schemas.openxmlformats.org/drawingml/2006/main"/>
  </p:clrMapOvr>
</p:sld>
</file>