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81acc15b6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dad4326934d4d"/>
  </p:sldMasterIdLst>
  <p:sldIdLst>
    <p:sldId xmlns:r="http://schemas.openxmlformats.org/officeDocument/2006/relationships" id="256" r:id="R75fae8b9ea874b80"/>
    <p:sldId xmlns:r="http://schemas.openxmlformats.org/officeDocument/2006/relationships" id="257" r:id="Re09f2247d4034af1"/>
    <p:sldId xmlns:r="http://schemas.openxmlformats.org/officeDocument/2006/relationships" id="258" r:id="R7f9972a6247440b4"/>
    <p:sldId xmlns:r="http://schemas.openxmlformats.org/officeDocument/2006/relationships" id="259" r:id="R214dfd5d106d4820"/>
    <p:sldId xmlns:r="http://schemas.openxmlformats.org/officeDocument/2006/relationships" id="260" r:id="R99854939ddaa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dad4326934d4d" /><Relationship Type="http://schemas.openxmlformats.org/officeDocument/2006/relationships/slide" Target="/ppt/slides/slide1.xml" Id="R75fae8b9ea874b80" /><Relationship Type="http://schemas.openxmlformats.org/officeDocument/2006/relationships/slide" Target="/ppt/slides/slide2.xml" Id="Re09f2247d4034af1" /><Relationship Type="http://schemas.openxmlformats.org/officeDocument/2006/relationships/slide" Target="/ppt/slides/slide3.xml" Id="R7f9972a6247440b4" /><Relationship Type="http://schemas.openxmlformats.org/officeDocument/2006/relationships/slide" Target="/ppt/slides/slide4.xml" Id="R214dfd5d106d4820" /><Relationship Type="http://schemas.openxmlformats.org/officeDocument/2006/relationships/slide" Target="/ppt/slides/slide5.xml" Id="R99854939ddaa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049289a12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097dbae347f4" /><Relationship Type="http://schemas.openxmlformats.org/officeDocument/2006/relationships/theme" Target="/ppt/slideMasters/theme/theme1.xml" Id="Rf8a2a5488be5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3097dbae347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e58827b6a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f89104081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b2de63587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04fb940c43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ebed00eb84b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NAIL 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NAIL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NAIL 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NAIL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NAIL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NAIL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998 653 754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NAIL ART AS</a:t>
            </a:r>
          </a:p>
        </p:txBody>
      </p:sp>
    </p:spTree>
  </p:cSld>
  <p:clrMapOvr>
    <a:masterClrMapping xmlns:a="http://schemas.openxmlformats.org/drawingml/2006/main"/>
  </p:clrMapOvr>
</p:sld>
</file>