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67dea5226243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5d7e07b6964e8b"/>
  </p:sldMasterIdLst>
  <p:sldIdLst>
    <p:sldId xmlns:r="http://schemas.openxmlformats.org/officeDocument/2006/relationships" id="256" r:id="R160e031b3923493e"/>
    <p:sldId xmlns:r="http://schemas.openxmlformats.org/officeDocument/2006/relationships" id="257" r:id="R95505d1be3e54d17"/>
    <p:sldId xmlns:r="http://schemas.openxmlformats.org/officeDocument/2006/relationships" id="258" r:id="R2a89a36e95004632"/>
    <p:sldId xmlns:r="http://schemas.openxmlformats.org/officeDocument/2006/relationships" id="259" r:id="Rf9eea8faee77488f"/>
    <p:sldId xmlns:r="http://schemas.openxmlformats.org/officeDocument/2006/relationships" id="260" r:id="Rcde1dd8a30274265"/>
    <p:sldId xmlns:r="http://schemas.openxmlformats.org/officeDocument/2006/relationships" id="261" r:id="R7dc5ff9953b14739"/>
    <p:sldId xmlns:r="http://schemas.openxmlformats.org/officeDocument/2006/relationships" id="262" r:id="R3462336c28f340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d7e07b6964e8b" /><Relationship Type="http://schemas.openxmlformats.org/officeDocument/2006/relationships/slide" Target="/ppt/slides/slide1.xml" Id="R160e031b3923493e" /><Relationship Type="http://schemas.openxmlformats.org/officeDocument/2006/relationships/slide" Target="/ppt/slides/slide2.xml" Id="R95505d1be3e54d17" /><Relationship Type="http://schemas.openxmlformats.org/officeDocument/2006/relationships/slide" Target="/ppt/slides/slide3.xml" Id="R2a89a36e95004632" /><Relationship Type="http://schemas.openxmlformats.org/officeDocument/2006/relationships/slide" Target="/ppt/slides/slide4.xml" Id="Rf9eea8faee77488f" /><Relationship Type="http://schemas.openxmlformats.org/officeDocument/2006/relationships/slide" Target="/ppt/slides/slide5.xml" Id="Rcde1dd8a30274265" /><Relationship Type="http://schemas.openxmlformats.org/officeDocument/2006/relationships/slide" Target="/ppt/slides/slide6.xml" Id="R7dc5ff9953b14739" /><Relationship Type="http://schemas.openxmlformats.org/officeDocument/2006/relationships/slide" Target="/ppt/slides/slide7.xml" Id="R3462336c28f340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042717b2b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4a4b62c9f4d86" /><Relationship Type="http://schemas.openxmlformats.org/officeDocument/2006/relationships/theme" Target="/ppt/slideMasters/theme/theme1.xml" Id="R7801ffb03f2f47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64a4b62c9f4d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07b69362c48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05d35472f40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458a26e504e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4d963d69148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53907eba549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4a2c32a1649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e9d0f2ecd40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ILAN EINI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ILAN EINI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172 490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1 222 194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1 244 752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ILAN EINI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Jomfrustien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29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ilaneini@gmail.com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998 645 840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ILAN EINI AS</a:t>
            </a:r>
          </a:p>
        </p:txBody>
      </p:sp>
    </p:spTree>
  </p:cSld>
  <p:clrMapOvr>
    <a:masterClrMapping xmlns:a="http://schemas.openxmlformats.org/drawingml/2006/main"/>
  </p:clrMapOvr>
</p:sld>
</file>