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daec0f90a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e4b8f0c914cbb"/>
  </p:sldMasterIdLst>
  <p:sldIdLst>
    <p:sldId xmlns:r="http://schemas.openxmlformats.org/officeDocument/2006/relationships" id="256" r:id="R1a61df38aa514f8c"/>
    <p:sldId xmlns:r="http://schemas.openxmlformats.org/officeDocument/2006/relationships" id="257" r:id="R7bcb1dda8dc14a4e"/>
    <p:sldId xmlns:r="http://schemas.openxmlformats.org/officeDocument/2006/relationships" id="258" r:id="R358ab3fbc9424c51"/>
    <p:sldId xmlns:r="http://schemas.openxmlformats.org/officeDocument/2006/relationships" id="259" r:id="R1510d11c31d2473d"/>
    <p:sldId xmlns:r="http://schemas.openxmlformats.org/officeDocument/2006/relationships" id="260" r:id="Refe52959d172447a"/>
    <p:sldId xmlns:r="http://schemas.openxmlformats.org/officeDocument/2006/relationships" id="261" r:id="Re6f7ed24f3c3487b"/>
    <p:sldId xmlns:r="http://schemas.openxmlformats.org/officeDocument/2006/relationships" id="262" r:id="Ra7af47511846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e4b8f0c914cbb" /><Relationship Type="http://schemas.openxmlformats.org/officeDocument/2006/relationships/slide" Target="/ppt/slides/slide1.xml" Id="R1a61df38aa514f8c" /><Relationship Type="http://schemas.openxmlformats.org/officeDocument/2006/relationships/slide" Target="/ppt/slides/slide2.xml" Id="R7bcb1dda8dc14a4e" /><Relationship Type="http://schemas.openxmlformats.org/officeDocument/2006/relationships/slide" Target="/ppt/slides/slide3.xml" Id="R358ab3fbc9424c51" /><Relationship Type="http://schemas.openxmlformats.org/officeDocument/2006/relationships/slide" Target="/ppt/slides/slide4.xml" Id="R1510d11c31d2473d" /><Relationship Type="http://schemas.openxmlformats.org/officeDocument/2006/relationships/slide" Target="/ppt/slides/slide5.xml" Id="Refe52959d172447a" /><Relationship Type="http://schemas.openxmlformats.org/officeDocument/2006/relationships/slide" Target="/ppt/slides/slide6.xml" Id="Re6f7ed24f3c3487b" /><Relationship Type="http://schemas.openxmlformats.org/officeDocument/2006/relationships/slide" Target="/ppt/slides/slide7.xml" Id="Ra7af47511846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d1d742a8244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069d796974dd8" /><Relationship Type="http://schemas.openxmlformats.org/officeDocument/2006/relationships/theme" Target="/ppt/slideMasters/theme/theme1.xml" Id="R7859a139e75043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069d79697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b8a94995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08570d5c3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c5a17918b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e4fb04580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8d2c24d1d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8833a0ef84d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c815bbb29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VANNTETT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VANNTETT RØRSERVICE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VANNTETT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c-hoftv@hotmail.com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998 645 301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VANNTETT RØRSERVICE AS</a:t>
            </a:r>
          </a:p>
        </p:txBody>
      </p:sp>
    </p:spTree>
  </p:cSld>
  <p:clrMapOvr>
    <a:masterClrMapping xmlns:a="http://schemas.openxmlformats.org/drawingml/2006/main"/>
  </p:clrMapOvr>
</p:sld>
</file>