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be0e68f18a45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edebd1a5d740a0"/>
  </p:sldMasterIdLst>
  <p:sldIdLst>
    <p:sldId xmlns:r="http://schemas.openxmlformats.org/officeDocument/2006/relationships" id="256" r:id="R4c134e0c042d4bd0"/>
    <p:sldId xmlns:r="http://schemas.openxmlformats.org/officeDocument/2006/relationships" id="257" r:id="R0d257b57e2d44a03"/>
    <p:sldId xmlns:r="http://schemas.openxmlformats.org/officeDocument/2006/relationships" id="258" r:id="Rc9391594e1de4229"/>
    <p:sldId xmlns:r="http://schemas.openxmlformats.org/officeDocument/2006/relationships" id="259" r:id="R0afb242e7a434c2c"/>
    <p:sldId xmlns:r="http://schemas.openxmlformats.org/officeDocument/2006/relationships" id="260" r:id="R29b6f4127e76497c"/>
    <p:sldId xmlns:r="http://schemas.openxmlformats.org/officeDocument/2006/relationships" id="261" r:id="R5e1dcb6591b843f8"/>
    <p:sldId xmlns:r="http://schemas.openxmlformats.org/officeDocument/2006/relationships" id="262" r:id="Ra681c8d80d5645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debd1a5d740a0" /><Relationship Type="http://schemas.openxmlformats.org/officeDocument/2006/relationships/slide" Target="/ppt/slides/slide1.xml" Id="R4c134e0c042d4bd0" /><Relationship Type="http://schemas.openxmlformats.org/officeDocument/2006/relationships/slide" Target="/ppt/slides/slide2.xml" Id="R0d257b57e2d44a03" /><Relationship Type="http://schemas.openxmlformats.org/officeDocument/2006/relationships/slide" Target="/ppt/slides/slide3.xml" Id="Rc9391594e1de4229" /><Relationship Type="http://schemas.openxmlformats.org/officeDocument/2006/relationships/slide" Target="/ppt/slides/slide4.xml" Id="R0afb242e7a434c2c" /><Relationship Type="http://schemas.openxmlformats.org/officeDocument/2006/relationships/slide" Target="/ppt/slides/slide5.xml" Id="R29b6f4127e76497c" /><Relationship Type="http://schemas.openxmlformats.org/officeDocument/2006/relationships/slide" Target="/ppt/slides/slide6.xml" Id="R5e1dcb6591b843f8" /><Relationship Type="http://schemas.openxmlformats.org/officeDocument/2006/relationships/slide" Target="/ppt/slides/slide7.xml" Id="Ra681c8d80d5645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a9d31f774547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33e9728674ac0" /><Relationship Type="http://schemas.openxmlformats.org/officeDocument/2006/relationships/theme" Target="/ppt/slideMasters/theme/theme1.xml" Id="R87aaeafe4ee144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133e9728674a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c13cf9f784a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cf6d1c671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3c9c35c0648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c414b561649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e4d5bbc584c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71b7363684c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10ef2042145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ØRNEHAUGEN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ØRNEHAUGEN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909 840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−228 417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−852 030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5 284 182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12 878 098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JONNY SKRIVARHAUG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JURO FRITID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Hjellmyrnakken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6429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998 639 913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