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1e64205a334f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1edbc53abe4f13"/>
  </p:sldMasterIdLst>
  <p:sldIdLst>
    <p:sldId xmlns:r="http://schemas.openxmlformats.org/officeDocument/2006/relationships" id="256" r:id="Re459fd6894b4464e"/>
    <p:sldId xmlns:r="http://schemas.openxmlformats.org/officeDocument/2006/relationships" id="257" r:id="R734623dc8c0b4c03"/>
    <p:sldId xmlns:r="http://schemas.openxmlformats.org/officeDocument/2006/relationships" id="258" r:id="R9b33bc8cd56f46bf"/>
    <p:sldId xmlns:r="http://schemas.openxmlformats.org/officeDocument/2006/relationships" id="259" r:id="R8f5859fee806466f"/>
    <p:sldId xmlns:r="http://schemas.openxmlformats.org/officeDocument/2006/relationships" id="260" r:id="R2bf7c6c680264033"/>
    <p:sldId xmlns:r="http://schemas.openxmlformats.org/officeDocument/2006/relationships" id="261" r:id="R853740fcbd914abe"/>
    <p:sldId xmlns:r="http://schemas.openxmlformats.org/officeDocument/2006/relationships" id="262" r:id="Rdf3981e79d2e4c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edbc53abe4f13" /><Relationship Type="http://schemas.openxmlformats.org/officeDocument/2006/relationships/slide" Target="/ppt/slides/slide1.xml" Id="Re459fd6894b4464e" /><Relationship Type="http://schemas.openxmlformats.org/officeDocument/2006/relationships/slide" Target="/ppt/slides/slide2.xml" Id="R734623dc8c0b4c03" /><Relationship Type="http://schemas.openxmlformats.org/officeDocument/2006/relationships/slide" Target="/ppt/slides/slide3.xml" Id="R9b33bc8cd56f46bf" /><Relationship Type="http://schemas.openxmlformats.org/officeDocument/2006/relationships/slide" Target="/ppt/slides/slide4.xml" Id="R8f5859fee806466f" /><Relationship Type="http://schemas.openxmlformats.org/officeDocument/2006/relationships/slide" Target="/ppt/slides/slide5.xml" Id="R2bf7c6c680264033" /><Relationship Type="http://schemas.openxmlformats.org/officeDocument/2006/relationships/slide" Target="/ppt/slides/slide6.xml" Id="R853740fcbd914abe" /><Relationship Type="http://schemas.openxmlformats.org/officeDocument/2006/relationships/slide" Target="/ppt/slides/slide7.xml" Id="Rdf3981e79d2e4c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380776410047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5ecfb7c784d36" /><Relationship Type="http://schemas.openxmlformats.org/officeDocument/2006/relationships/theme" Target="/ppt/slideMasters/theme/theme1.xml" Id="R1431194f493443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45ecfb7c784d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ffa9f38dd41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221f8a15c4b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60aab413d43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eb3909a3f47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ae0ee0f0b47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8b6bef07740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9d6fb78bc4b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MEDIECOM AS ble etablert [år] og holder til i Fåvang.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1 568 029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1 572 385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THORVALD HAMMEREN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THORVALD HAMMEREN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Iver Hammeren, Øvergruva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2634 Fåvang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iver.hammeren@online.no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998 636 612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