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263c6adef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c50b1faa34ee8"/>
  </p:sldMasterIdLst>
  <p:sldIdLst>
    <p:sldId xmlns:r="http://schemas.openxmlformats.org/officeDocument/2006/relationships" id="256" r:id="R83c2f6ff63ce4cdc"/>
    <p:sldId xmlns:r="http://schemas.openxmlformats.org/officeDocument/2006/relationships" id="257" r:id="R0f18344a1df04ef1"/>
    <p:sldId xmlns:r="http://schemas.openxmlformats.org/officeDocument/2006/relationships" id="258" r:id="Rba0cd213555b45ad"/>
    <p:sldId xmlns:r="http://schemas.openxmlformats.org/officeDocument/2006/relationships" id="259" r:id="Rba95f880b3cd4754"/>
    <p:sldId xmlns:r="http://schemas.openxmlformats.org/officeDocument/2006/relationships" id="260" r:id="R49afd847190f4475"/>
    <p:sldId xmlns:r="http://schemas.openxmlformats.org/officeDocument/2006/relationships" id="261" r:id="R342c860aa30c41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c50b1faa34ee8" /><Relationship Type="http://schemas.openxmlformats.org/officeDocument/2006/relationships/slide" Target="/ppt/slides/slide1.xml" Id="R83c2f6ff63ce4cdc" /><Relationship Type="http://schemas.openxmlformats.org/officeDocument/2006/relationships/slide" Target="/ppt/slides/slide2.xml" Id="R0f18344a1df04ef1" /><Relationship Type="http://schemas.openxmlformats.org/officeDocument/2006/relationships/slide" Target="/ppt/slides/slide3.xml" Id="Rba0cd213555b45ad" /><Relationship Type="http://schemas.openxmlformats.org/officeDocument/2006/relationships/slide" Target="/ppt/slides/slide4.xml" Id="Rba95f880b3cd4754" /><Relationship Type="http://schemas.openxmlformats.org/officeDocument/2006/relationships/slide" Target="/ppt/slides/slide5.xml" Id="R49afd847190f4475" /><Relationship Type="http://schemas.openxmlformats.org/officeDocument/2006/relationships/slide" Target="/ppt/slides/slide6.xml" Id="R342c860aa30c41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cf07bea54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b5b7df79145c1" /><Relationship Type="http://schemas.openxmlformats.org/officeDocument/2006/relationships/theme" Target="/ppt/slideMasters/theme/theme1.xml" Id="R51335d0d45404c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bb5b7df791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145ce2f494b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dac161b56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592a1181542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0073e7507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de56f7bef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b5f29b0d5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DIREKTE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MARINA VLADIMIROVNA JACOBSEN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BRILLEFINT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www.direkteregnskap.no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