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f733bf22c341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d632e323f241e0"/>
  </p:sldMasterIdLst>
  <p:sldIdLst>
    <p:sldId xmlns:r="http://schemas.openxmlformats.org/officeDocument/2006/relationships" id="256" r:id="R8ea681391dde4995"/>
    <p:sldId xmlns:r="http://schemas.openxmlformats.org/officeDocument/2006/relationships" id="257" r:id="Re6dfad0f88824213"/>
    <p:sldId xmlns:r="http://schemas.openxmlformats.org/officeDocument/2006/relationships" id="258" r:id="R60b54234fba344bb"/>
    <p:sldId xmlns:r="http://schemas.openxmlformats.org/officeDocument/2006/relationships" id="259" r:id="R197c5f6092074192"/>
    <p:sldId xmlns:r="http://schemas.openxmlformats.org/officeDocument/2006/relationships" id="260" r:id="R59816c5e31ad46c7"/>
    <p:sldId xmlns:r="http://schemas.openxmlformats.org/officeDocument/2006/relationships" id="261" r:id="R6a04654a1f4048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d632e323f241e0" /><Relationship Type="http://schemas.openxmlformats.org/officeDocument/2006/relationships/slide" Target="/ppt/slides/slide1.xml" Id="R8ea681391dde4995" /><Relationship Type="http://schemas.openxmlformats.org/officeDocument/2006/relationships/slide" Target="/ppt/slides/slide2.xml" Id="Re6dfad0f88824213" /><Relationship Type="http://schemas.openxmlformats.org/officeDocument/2006/relationships/slide" Target="/ppt/slides/slide3.xml" Id="R60b54234fba344bb" /><Relationship Type="http://schemas.openxmlformats.org/officeDocument/2006/relationships/slide" Target="/ppt/slides/slide4.xml" Id="R197c5f6092074192" /><Relationship Type="http://schemas.openxmlformats.org/officeDocument/2006/relationships/slide" Target="/ppt/slides/slide5.xml" Id="R59816c5e31ad46c7" /><Relationship Type="http://schemas.openxmlformats.org/officeDocument/2006/relationships/slide" Target="/ppt/slides/slide6.xml" Id="R6a04654a1f4048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756104025248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520e723664640" /><Relationship Type="http://schemas.openxmlformats.org/officeDocument/2006/relationships/theme" Target="/ppt/slideMasters/theme/theme1.xml" Id="Ra3526970ed3d4c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e520e7236646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f4a4a4d4649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cd3bc103040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58aef51de4c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00cb79ce14a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4b57f50a44d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87cc47eb24b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BSR INVESTOR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BSR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BSR INVESTOR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BSR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BSR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BSR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125 285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125 285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BSR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K.C.Gjerdrum, Ostadalsveien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khrystyna.gjerdrum@lifi.no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998 627 117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BSR INVESTOR AS</a:t>
            </a:r>
          </a:p>
        </p:txBody>
      </p:sp>
    </p:spTree>
  </p:cSld>
  <p:clrMapOvr>
    <a:masterClrMapping xmlns:a="http://schemas.openxmlformats.org/drawingml/2006/main"/>
  </p:clrMapOvr>
</p:sld>
</file>