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a4eeb87dc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5b6fb761246cd"/>
  </p:sldMasterIdLst>
  <p:sldIdLst>
    <p:sldId xmlns:r="http://schemas.openxmlformats.org/officeDocument/2006/relationships" id="256" r:id="R4589aef992fa4c47"/>
    <p:sldId xmlns:r="http://schemas.openxmlformats.org/officeDocument/2006/relationships" id="257" r:id="Rad913709c9f04eac"/>
    <p:sldId xmlns:r="http://schemas.openxmlformats.org/officeDocument/2006/relationships" id="258" r:id="R40c12e99731041b2"/>
    <p:sldId xmlns:r="http://schemas.openxmlformats.org/officeDocument/2006/relationships" id="259" r:id="R2966263e7d8f443d"/>
    <p:sldId xmlns:r="http://schemas.openxmlformats.org/officeDocument/2006/relationships" id="260" r:id="Rac483459c6ce490a"/>
    <p:sldId xmlns:r="http://schemas.openxmlformats.org/officeDocument/2006/relationships" id="261" r:id="Rcdc0bcb72f294322"/>
    <p:sldId xmlns:r="http://schemas.openxmlformats.org/officeDocument/2006/relationships" id="262" r:id="Rcc86019abe5c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5b6fb761246cd" /><Relationship Type="http://schemas.openxmlformats.org/officeDocument/2006/relationships/slide" Target="/ppt/slides/slide1.xml" Id="R4589aef992fa4c47" /><Relationship Type="http://schemas.openxmlformats.org/officeDocument/2006/relationships/slide" Target="/ppt/slides/slide2.xml" Id="Rad913709c9f04eac" /><Relationship Type="http://schemas.openxmlformats.org/officeDocument/2006/relationships/slide" Target="/ppt/slides/slide3.xml" Id="R40c12e99731041b2" /><Relationship Type="http://schemas.openxmlformats.org/officeDocument/2006/relationships/slide" Target="/ppt/slides/slide4.xml" Id="R2966263e7d8f443d" /><Relationship Type="http://schemas.openxmlformats.org/officeDocument/2006/relationships/slide" Target="/ppt/slides/slide5.xml" Id="Rac483459c6ce490a" /><Relationship Type="http://schemas.openxmlformats.org/officeDocument/2006/relationships/slide" Target="/ppt/slides/slide6.xml" Id="Rcdc0bcb72f294322" /><Relationship Type="http://schemas.openxmlformats.org/officeDocument/2006/relationships/slide" Target="/ppt/slides/slide7.xml" Id="Rcc86019abe5c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4143b21f1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503ce486492a" /><Relationship Type="http://schemas.openxmlformats.org/officeDocument/2006/relationships/theme" Target="/ppt/slideMasters/theme/theme1.xml" Id="R2036ee8d880d43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8503ce486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93bb3dba646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ea4e049f6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c3eb3c2f7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85770d384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4b2bf76f3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01e972334b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1688c24be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BASE 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BASE BEDRIFT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−243 558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20 158 618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20 252 268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STORVIK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Brynjar Storvik, Leiteveien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brynjar.storvik@gmail.com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998 625 084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 BEDRIFT AS</a:t>
            </a:r>
          </a:p>
        </p:txBody>
      </p:sp>
    </p:spTree>
  </p:cSld>
  <p:clrMapOvr>
    <a:masterClrMapping xmlns:a="http://schemas.openxmlformats.org/drawingml/2006/main"/>
  </p:clrMapOvr>
</p:sld>
</file>