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6b73306d6b43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06dc8f2aa74669"/>
  </p:sldMasterIdLst>
  <p:sldIdLst>
    <p:sldId xmlns:r="http://schemas.openxmlformats.org/officeDocument/2006/relationships" id="256" r:id="Rd00c1c3f21d84745"/>
    <p:sldId xmlns:r="http://schemas.openxmlformats.org/officeDocument/2006/relationships" id="257" r:id="R73a7d5524c1a4d44"/>
    <p:sldId xmlns:r="http://schemas.openxmlformats.org/officeDocument/2006/relationships" id="258" r:id="Rb4a7ad057e474b3d"/>
    <p:sldId xmlns:r="http://schemas.openxmlformats.org/officeDocument/2006/relationships" id="259" r:id="R889fb9e5b2f84840"/>
    <p:sldId xmlns:r="http://schemas.openxmlformats.org/officeDocument/2006/relationships" id="260" r:id="R0bf4bea806a44195"/>
    <p:sldId xmlns:r="http://schemas.openxmlformats.org/officeDocument/2006/relationships" id="261" r:id="R83fcccd4dfdb48a0"/>
    <p:sldId xmlns:r="http://schemas.openxmlformats.org/officeDocument/2006/relationships" id="262" r:id="R9b132aca128b40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06dc8f2aa74669" /><Relationship Type="http://schemas.openxmlformats.org/officeDocument/2006/relationships/slide" Target="/ppt/slides/slide1.xml" Id="Rd00c1c3f21d84745" /><Relationship Type="http://schemas.openxmlformats.org/officeDocument/2006/relationships/slide" Target="/ppt/slides/slide2.xml" Id="R73a7d5524c1a4d44" /><Relationship Type="http://schemas.openxmlformats.org/officeDocument/2006/relationships/slide" Target="/ppt/slides/slide3.xml" Id="Rb4a7ad057e474b3d" /><Relationship Type="http://schemas.openxmlformats.org/officeDocument/2006/relationships/slide" Target="/ppt/slides/slide4.xml" Id="R889fb9e5b2f84840" /><Relationship Type="http://schemas.openxmlformats.org/officeDocument/2006/relationships/slide" Target="/ppt/slides/slide5.xml" Id="R0bf4bea806a44195" /><Relationship Type="http://schemas.openxmlformats.org/officeDocument/2006/relationships/slide" Target="/ppt/slides/slide6.xml" Id="R83fcccd4dfdb48a0" /><Relationship Type="http://schemas.openxmlformats.org/officeDocument/2006/relationships/slide" Target="/ppt/slides/slide7.xml" Id="R9b132aca128b40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aeb17043e247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361fa86c448d9" /><Relationship Type="http://schemas.openxmlformats.org/officeDocument/2006/relationships/theme" Target="/ppt/slideMasters/theme/theme1.xml" Id="Ra3b00b189e604d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c361fa86c448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3f76ac4954b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95296f81341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bb413242d43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fbc80d2c042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4343ee45a49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45c67527746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661061a0247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RTL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RTL AS ble etablert [år] og holder til i Spikkestad.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1 484 265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3 582 445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5 582 445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ROLF-TORE LANGELAND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Spikkestadveien 108A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3430 Spikkestad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rtl@askestad-aas.no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998 624 037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RTL AS</a:t>
            </a:r>
          </a:p>
        </p:txBody>
      </p:sp>
    </p:spTree>
  </p:cSld>
  <p:clrMapOvr>
    <a:masterClrMapping xmlns:a="http://schemas.openxmlformats.org/drawingml/2006/main"/>
  </p:clrMapOvr>
</p:sld>
</file>