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e3a1a64c5e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b19e3ae374afa"/>
  </p:sldMasterIdLst>
  <p:sldIdLst>
    <p:sldId xmlns:r="http://schemas.openxmlformats.org/officeDocument/2006/relationships" id="256" r:id="R56bf9df0d7a24c26"/>
    <p:sldId xmlns:r="http://schemas.openxmlformats.org/officeDocument/2006/relationships" id="257" r:id="R88a0b49ff34c40ef"/>
    <p:sldId xmlns:r="http://schemas.openxmlformats.org/officeDocument/2006/relationships" id="258" r:id="R2d73c4136b184a5f"/>
    <p:sldId xmlns:r="http://schemas.openxmlformats.org/officeDocument/2006/relationships" id="259" r:id="R8f0e5fe78d484527"/>
    <p:sldId xmlns:r="http://schemas.openxmlformats.org/officeDocument/2006/relationships" id="260" r:id="R8ab89fef8f6049de"/>
    <p:sldId xmlns:r="http://schemas.openxmlformats.org/officeDocument/2006/relationships" id="261" r:id="R313d79027b7949e0"/>
    <p:sldId xmlns:r="http://schemas.openxmlformats.org/officeDocument/2006/relationships" id="262" r:id="R5fbfc2ff255f47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b19e3ae374afa" /><Relationship Type="http://schemas.openxmlformats.org/officeDocument/2006/relationships/slide" Target="/ppt/slides/slide1.xml" Id="R56bf9df0d7a24c26" /><Relationship Type="http://schemas.openxmlformats.org/officeDocument/2006/relationships/slide" Target="/ppt/slides/slide2.xml" Id="R88a0b49ff34c40ef" /><Relationship Type="http://schemas.openxmlformats.org/officeDocument/2006/relationships/slide" Target="/ppt/slides/slide3.xml" Id="R2d73c4136b184a5f" /><Relationship Type="http://schemas.openxmlformats.org/officeDocument/2006/relationships/slide" Target="/ppt/slides/slide4.xml" Id="R8f0e5fe78d484527" /><Relationship Type="http://schemas.openxmlformats.org/officeDocument/2006/relationships/slide" Target="/ppt/slides/slide5.xml" Id="R8ab89fef8f6049de" /><Relationship Type="http://schemas.openxmlformats.org/officeDocument/2006/relationships/slide" Target="/ppt/slides/slide6.xml" Id="R313d79027b7949e0" /><Relationship Type="http://schemas.openxmlformats.org/officeDocument/2006/relationships/slide" Target="/ppt/slides/slide7.xml" Id="R5fbfc2ff255f47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968f662c6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8c5e3db364868" /><Relationship Type="http://schemas.openxmlformats.org/officeDocument/2006/relationships/theme" Target="/ppt/slideMasters/theme/theme1.xml" Id="R35cdf3528d6e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8c5e3db36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2200180fb42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b9c517702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cf9a1f57e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1e34033a84c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edbb8ed95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7bc249ccd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18b0cb33f44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FLUSH-VVS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FLUSH-VVS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4 075 710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NINUSS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 SPOT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998 620 635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