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47d02a8ea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2f410054f406d"/>
  </p:sldMasterIdLst>
  <p:sldIdLst>
    <p:sldId xmlns:r="http://schemas.openxmlformats.org/officeDocument/2006/relationships" id="256" r:id="Reea20842cce04374"/>
    <p:sldId xmlns:r="http://schemas.openxmlformats.org/officeDocument/2006/relationships" id="257" r:id="Rc8c30b362be44fee"/>
    <p:sldId xmlns:r="http://schemas.openxmlformats.org/officeDocument/2006/relationships" id="258" r:id="Rd24c72bc05e04ca4"/>
    <p:sldId xmlns:r="http://schemas.openxmlformats.org/officeDocument/2006/relationships" id="259" r:id="Rcc9c9d11171b4a93"/>
    <p:sldId xmlns:r="http://schemas.openxmlformats.org/officeDocument/2006/relationships" id="260" r:id="Rc17efd1ee85c40f5"/>
    <p:sldId xmlns:r="http://schemas.openxmlformats.org/officeDocument/2006/relationships" id="261" r:id="Rfbba0bbefbc94134"/>
    <p:sldId xmlns:r="http://schemas.openxmlformats.org/officeDocument/2006/relationships" id="262" r:id="Rcede7ab6c17f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2f410054f406d" /><Relationship Type="http://schemas.openxmlformats.org/officeDocument/2006/relationships/slide" Target="/ppt/slides/slide1.xml" Id="Reea20842cce04374" /><Relationship Type="http://schemas.openxmlformats.org/officeDocument/2006/relationships/slide" Target="/ppt/slides/slide2.xml" Id="Rc8c30b362be44fee" /><Relationship Type="http://schemas.openxmlformats.org/officeDocument/2006/relationships/slide" Target="/ppt/slides/slide3.xml" Id="Rd24c72bc05e04ca4" /><Relationship Type="http://schemas.openxmlformats.org/officeDocument/2006/relationships/slide" Target="/ppt/slides/slide4.xml" Id="Rcc9c9d11171b4a93" /><Relationship Type="http://schemas.openxmlformats.org/officeDocument/2006/relationships/slide" Target="/ppt/slides/slide5.xml" Id="Rc17efd1ee85c40f5" /><Relationship Type="http://schemas.openxmlformats.org/officeDocument/2006/relationships/slide" Target="/ppt/slides/slide6.xml" Id="Rfbba0bbefbc94134" /><Relationship Type="http://schemas.openxmlformats.org/officeDocument/2006/relationships/slide" Target="/ppt/slides/slide7.xml" Id="Rcede7ab6c17f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d98e282a8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86ad82a284a3d" /><Relationship Type="http://schemas.openxmlformats.org/officeDocument/2006/relationships/theme" Target="/ppt/slideMasters/theme/theme1.xml" Id="R0a3332dd5b4b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86ad82a28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30cfe26b9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f55f09932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f6ce1deb0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29c8c1a88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5cb7a13e42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ac114051741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f2b9a4ee44b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GULLSMED CHRISTENSEN TASTA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GULLSMED CHRISTENSEN TASTA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5 113 424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OVE GAARD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MATS O GAARD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METTE 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Tastatunet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998 619 882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GULLSMED CHRISTENSEN TASTA AS</a:t>
            </a:r>
          </a:p>
        </p:txBody>
      </p:sp>
    </p:spTree>
  </p:cSld>
  <p:clrMapOvr>
    <a:masterClrMapping xmlns:a="http://schemas.openxmlformats.org/drawingml/2006/main"/>
  </p:clrMapOvr>
</p:sld>
</file>