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34c8827df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58c822cfa4c36"/>
  </p:sldMasterIdLst>
  <p:sldIdLst>
    <p:sldId xmlns:r="http://schemas.openxmlformats.org/officeDocument/2006/relationships" id="256" r:id="R5cdb13b8d8964838"/>
    <p:sldId xmlns:r="http://schemas.openxmlformats.org/officeDocument/2006/relationships" id="257" r:id="Rc2e37ff411614916"/>
    <p:sldId xmlns:r="http://schemas.openxmlformats.org/officeDocument/2006/relationships" id="258" r:id="R546b0f0429024ec0"/>
    <p:sldId xmlns:r="http://schemas.openxmlformats.org/officeDocument/2006/relationships" id="259" r:id="R4c6bcef94ec34c9f"/>
    <p:sldId xmlns:r="http://schemas.openxmlformats.org/officeDocument/2006/relationships" id="260" r:id="R8b8721728f2e4766"/>
    <p:sldId xmlns:r="http://schemas.openxmlformats.org/officeDocument/2006/relationships" id="261" r:id="R657783d92f9541bf"/>
    <p:sldId xmlns:r="http://schemas.openxmlformats.org/officeDocument/2006/relationships" id="262" r:id="R83f7ef424c39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58c822cfa4c36" /><Relationship Type="http://schemas.openxmlformats.org/officeDocument/2006/relationships/slide" Target="/ppt/slides/slide1.xml" Id="R5cdb13b8d8964838" /><Relationship Type="http://schemas.openxmlformats.org/officeDocument/2006/relationships/slide" Target="/ppt/slides/slide2.xml" Id="Rc2e37ff411614916" /><Relationship Type="http://schemas.openxmlformats.org/officeDocument/2006/relationships/slide" Target="/ppt/slides/slide3.xml" Id="R546b0f0429024ec0" /><Relationship Type="http://schemas.openxmlformats.org/officeDocument/2006/relationships/slide" Target="/ppt/slides/slide4.xml" Id="R4c6bcef94ec34c9f" /><Relationship Type="http://schemas.openxmlformats.org/officeDocument/2006/relationships/slide" Target="/ppt/slides/slide5.xml" Id="R8b8721728f2e4766" /><Relationship Type="http://schemas.openxmlformats.org/officeDocument/2006/relationships/slide" Target="/ppt/slides/slide6.xml" Id="R657783d92f9541bf" /><Relationship Type="http://schemas.openxmlformats.org/officeDocument/2006/relationships/slide" Target="/ppt/slides/slide7.xml" Id="R83f7ef424c39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09b60b739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4fb302e2647d7" /><Relationship Type="http://schemas.openxmlformats.org/officeDocument/2006/relationships/theme" Target="/ppt/slideMasters/theme/theme1.xml" Id="R1874ff38ef4f4b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f4fb302e2647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41164955d4e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9896b417447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74c80b19148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b6a8416e241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0346832364e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08e8cea8c4a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5f5dd007b4f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DMS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8 135 428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−765 506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1 394 639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MRKUS DAVID SARGON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998 618 061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DMS AS</a:t>
            </a:r>
          </a:p>
        </p:txBody>
      </p:sp>
    </p:spTree>
  </p:cSld>
  <p:clrMapOvr>
    <a:masterClrMapping xmlns:a="http://schemas.openxmlformats.org/drawingml/2006/main"/>
  </p:clrMapOvr>
</p:sld>
</file>