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c90381ca8149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99acacba284001"/>
  </p:sldMasterIdLst>
  <p:sldIdLst>
    <p:sldId xmlns:r="http://schemas.openxmlformats.org/officeDocument/2006/relationships" id="256" r:id="R352b47d741854994"/>
    <p:sldId xmlns:r="http://schemas.openxmlformats.org/officeDocument/2006/relationships" id="257" r:id="R3bf8c71921944f7c"/>
    <p:sldId xmlns:r="http://schemas.openxmlformats.org/officeDocument/2006/relationships" id="258" r:id="Re608c8c29ea84c97"/>
    <p:sldId xmlns:r="http://schemas.openxmlformats.org/officeDocument/2006/relationships" id="259" r:id="R621b1da2b7bb4fc8"/>
    <p:sldId xmlns:r="http://schemas.openxmlformats.org/officeDocument/2006/relationships" id="260" r:id="R72fbb48b2ecf45be"/>
    <p:sldId xmlns:r="http://schemas.openxmlformats.org/officeDocument/2006/relationships" id="261" r:id="Rddf27aba77854c3e"/>
    <p:sldId xmlns:r="http://schemas.openxmlformats.org/officeDocument/2006/relationships" id="262" r:id="R2e40b4c6bb6845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99acacba284001" /><Relationship Type="http://schemas.openxmlformats.org/officeDocument/2006/relationships/slide" Target="/ppt/slides/slide1.xml" Id="R352b47d741854994" /><Relationship Type="http://schemas.openxmlformats.org/officeDocument/2006/relationships/slide" Target="/ppt/slides/slide2.xml" Id="R3bf8c71921944f7c" /><Relationship Type="http://schemas.openxmlformats.org/officeDocument/2006/relationships/slide" Target="/ppt/slides/slide3.xml" Id="Re608c8c29ea84c97" /><Relationship Type="http://schemas.openxmlformats.org/officeDocument/2006/relationships/slide" Target="/ppt/slides/slide4.xml" Id="R621b1da2b7bb4fc8" /><Relationship Type="http://schemas.openxmlformats.org/officeDocument/2006/relationships/slide" Target="/ppt/slides/slide5.xml" Id="R72fbb48b2ecf45be" /><Relationship Type="http://schemas.openxmlformats.org/officeDocument/2006/relationships/slide" Target="/ppt/slides/slide6.xml" Id="Rddf27aba77854c3e" /><Relationship Type="http://schemas.openxmlformats.org/officeDocument/2006/relationships/slide" Target="/ppt/slides/slide7.xml" Id="R2e40b4c6bb6845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07dd7b35d41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ec8ff61ad47f5" /><Relationship Type="http://schemas.openxmlformats.org/officeDocument/2006/relationships/theme" Target="/ppt/slideMasters/theme/theme1.xml" Id="Rb702a6f55e554e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fec8ff61ad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883e9b46d4e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1328a7b4540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6da93044040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37659df5b4e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e1b0d680c46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0b76ca1934c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b4ce30aa346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HAGLA HOLDING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−175 995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−816 773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1 461 656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2 277 424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RICHARD DANIELSEN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 Jaabæks vei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998 617 634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 HOLDING AS</a:t>
            </a:r>
          </a:p>
        </p:txBody>
      </p:sp>
    </p:spTree>
  </p:cSld>
  <p:clrMapOvr>
    <a:masterClrMapping xmlns:a="http://schemas.openxmlformats.org/drawingml/2006/main"/>
  </p:clrMapOvr>
</p:sld>
</file>