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25de898ac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863c2ca884815"/>
  </p:sldMasterIdLst>
  <p:sldIdLst>
    <p:sldId xmlns:r="http://schemas.openxmlformats.org/officeDocument/2006/relationships" id="256" r:id="R3a8531b1a6dd462a"/>
    <p:sldId xmlns:r="http://schemas.openxmlformats.org/officeDocument/2006/relationships" id="257" r:id="R1623dd68acaf4ea2"/>
    <p:sldId xmlns:r="http://schemas.openxmlformats.org/officeDocument/2006/relationships" id="258" r:id="Rc023b4e38c844c4b"/>
    <p:sldId xmlns:r="http://schemas.openxmlformats.org/officeDocument/2006/relationships" id="259" r:id="R15735db413d74847"/>
    <p:sldId xmlns:r="http://schemas.openxmlformats.org/officeDocument/2006/relationships" id="260" r:id="R55bbaec15d924f2e"/>
    <p:sldId xmlns:r="http://schemas.openxmlformats.org/officeDocument/2006/relationships" id="261" r:id="Re07ee4afaa034812"/>
    <p:sldId xmlns:r="http://schemas.openxmlformats.org/officeDocument/2006/relationships" id="262" r:id="R59f6f70fdd32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863c2ca884815" /><Relationship Type="http://schemas.openxmlformats.org/officeDocument/2006/relationships/slide" Target="/ppt/slides/slide1.xml" Id="R3a8531b1a6dd462a" /><Relationship Type="http://schemas.openxmlformats.org/officeDocument/2006/relationships/slide" Target="/ppt/slides/slide2.xml" Id="R1623dd68acaf4ea2" /><Relationship Type="http://schemas.openxmlformats.org/officeDocument/2006/relationships/slide" Target="/ppt/slides/slide3.xml" Id="Rc023b4e38c844c4b" /><Relationship Type="http://schemas.openxmlformats.org/officeDocument/2006/relationships/slide" Target="/ppt/slides/slide4.xml" Id="R15735db413d74847" /><Relationship Type="http://schemas.openxmlformats.org/officeDocument/2006/relationships/slide" Target="/ppt/slides/slide5.xml" Id="R55bbaec15d924f2e" /><Relationship Type="http://schemas.openxmlformats.org/officeDocument/2006/relationships/slide" Target="/ppt/slides/slide6.xml" Id="Re07ee4afaa034812" /><Relationship Type="http://schemas.openxmlformats.org/officeDocument/2006/relationships/slide" Target="/ppt/slides/slide7.xml" Id="R59f6f70fdd32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8d36a5229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1fd37d01f45ce" /><Relationship Type="http://schemas.openxmlformats.org/officeDocument/2006/relationships/theme" Target="/ppt/slideMasters/theme/theme1.xml" Id="Ra6d33cb5e86e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1fd37d01f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d920eaf8b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0c1c3ede2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f50b9d7e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38cadbc54d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1723c0b4d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30bbdafa0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333e07a60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