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a9404d84b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69d1645764284"/>
  </p:sldMasterIdLst>
  <p:sldIdLst>
    <p:sldId xmlns:r="http://schemas.openxmlformats.org/officeDocument/2006/relationships" id="256" r:id="R67898807d4534a15"/>
    <p:sldId xmlns:r="http://schemas.openxmlformats.org/officeDocument/2006/relationships" id="257" r:id="R3a1e7708ed25424e"/>
    <p:sldId xmlns:r="http://schemas.openxmlformats.org/officeDocument/2006/relationships" id="258" r:id="Reeda62ef56734841"/>
    <p:sldId xmlns:r="http://schemas.openxmlformats.org/officeDocument/2006/relationships" id="259" r:id="R82ad03ce2b12461d"/>
    <p:sldId xmlns:r="http://schemas.openxmlformats.org/officeDocument/2006/relationships" id="260" r:id="R1b238712f0d64e37"/>
    <p:sldId xmlns:r="http://schemas.openxmlformats.org/officeDocument/2006/relationships" id="261" r:id="R4127bef16b1c47b2"/>
    <p:sldId xmlns:r="http://schemas.openxmlformats.org/officeDocument/2006/relationships" id="262" r:id="R539b0cf406e0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69d1645764284" /><Relationship Type="http://schemas.openxmlformats.org/officeDocument/2006/relationships/slide" Target="/ppt/slides/slide1.xml" Id="R67898807d4534a15" /><Relationship Type="http://schemas.openxmlformats.org/officeDocument/2006/relationships/slide" Target="/ppt/slides/slide2.xml" Id="R3a1e7708ed25424e" /><Relationship Type="http://schemas.openxmlformats.org/officeDocument/2006/relationships/slide" Target="/ppt/slides/slide3.xml" Id="Reeda62ef56734841" /><Relationship Type="http://schemas.openxmlformats.org/officeDocument/2006/relationships/slide" Target="/ppt/slides/slide4.xml" Id="R82ad03ce2b12461d" /><Relationship Type="http://schemas.openxmlformats.org/officeDocument/2006/relationships/slide" Target="/ppt/slides/slide5.xml" Id="R1b238712f0d64e37" /><Relationship Type="http://schemas.openxmlformats.org/officeDocument/2006/relationships/slide" Target="/ppt/slides/slide6.xml" Id="R4127bef16b1c47b2" /><Relationship Type="http://schemas.openxmlformats.org/officeDocument/2006/relationships/slide" Target="/ppt/slides/slide7.xml" Id="R539b0cf406e0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54fbe73ae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f6eebe8bd4b74" /><Relationship Type="http://schemas.openxmlformats.org/officeDocument/2006/relationships/theme" Target="/ppt/slideMasters/theme/theme1.xml" Id="R81fbf16fe7c8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f6eebe8bd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f911c3a4646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57342d73e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7d803a19042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a92f534ba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8659c9f9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529b3444443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b903a0dec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GODEJORD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GODEJORD ENTREPRENØR AS ble etablert [år] og holder til i Sørum.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2 902 997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5 357 721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9 053 766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GODEJORD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Kneika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1923 Sørum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GODEJORD ENTREPRENØR AS</a:t>
            </a:r>
          </a:p>
        </p:txBody>
      </p:sp>
    </p:spTree>
  </p:cSld>
  <p:clrMapOvr>
    <a:masterClrMapping xmlns:a="http://schemas.openxmlformats.org/drawingml/2006/main"/>
  </p:clrMapOvr>
</p:sld>
</file>