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df9acdbdd7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65a394f57476f"/>
  </p:sldMasterIdLst>
  <p:sldIdLst>
    <p:sldId xmlns:r="http://schemas.openxmlformats.org/officeDocument/2006/relationships" id="256" r:id="Rb9e169ab0cb143ea"/>
    <p:sldId xmlns:r="http://schemas.openxmlformats.org/officeDocument/2006/relationships" id="257" r:id="Rcda7d0c886074241"/>
    <p:sldId xmlns:r="http://schemas.openxmlformats.org/officeDocument/2006/relationships" id="258" r:id="R00712cab8f2e4d4e"/>
    <p:sldId xmlns:r="http://schemas.openxmlformats.org/officeDocument/2006/relationships" id="259" r:id="R24299667c9004a61"/>
    <p:sldId xmlns:r="http://schemas.openxmlformats.org/officeDocument/2006/relationships" id="260" r:id="R4dcce0220be6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65a394f57476f" /><Relationship Type="http://schemas.openxmlformats.org/officeDocument/2006/relationships/slide" Target="/ppt/slides/slide1.xml" Id="Rb9e169ab0cb143ea" /><Relationship Type="http://schemas.openxmlformats.org/officeDocument/2006/relationships/slide" Target="/ppt/slides/slide2.xml" Id="Rcda7d0c886074241" /><Relationship Type="http://schemas.openxmlformats.org/officeDocument/2006/relationships/slide" Target="/ppt/slides/slide3.xml" Id="R00712cab8f2e4d4e" /><Relationship Type="http://schemas.openxmlformats.org/officeDocument/2006/relationships/slide" Target="/ppt/slides/slide4.xml" Id="R24299667c9004a61" /><Relationship Type="http://schemas.openxmlformats.org/officeDocument/2006/relationships/slide" Target="/ppt/slides/slide5.xml" Id="R4dcce0220be6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fcdd4cfd6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a78c7e110440e" /><Relationship Type="http://schemas.openxmlformats.org/officeDocument/2006/relationships/theme" Target="/ppt/slideMasters/theme/theme1.xml" Id="R7d5e79d248fc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a78c7e110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a27745b51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440cf41e4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def2bef4e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7e9409582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e9b722d3b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GEMS AS</a:t>
            </a:r>
          </a:p>
        </p:txBody>
      </p:sp>
    </p:spTree>
  </p:cSld>
  <p:clrMapOvr>
    <a:masterClrMapping xmlns:a="http://schemas.openxmlformats.org/drawingml/2006/main"/>
  </p:clrMapOvr>
</p:sld>
</file>