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3a885de35f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ffcf4af9248cb"/>
  </p:sldMasterIdLst>
  <p:sldIdLst>
    <p:sldId xmlns:r="http://schemas.openxmlformats.org/officeDocument/2006/relationships" id="256" r:id="R07c322224c354658"/>
    <p:sldId xmlns:r="http://schemas.openxmlformats.org/officeDocument/2006/relationships" id="257" r:id="Ra274f0b19e514ae3"/>
    <p:sldId xmlns:r="http://schemas.openxmlformats.org/officeDocument/2006/relationships" id="258" r:id="R9a833c038570455c"/>
    <p:sldId xmlns:r="http://schemas.openxmlformats.org/officeDocument/2006/relationships" id="259" r:id="R84e6007db34a4a8b"/>
    <p:sldId xmlns:r="http://schemas.openxmlformats.org/officeDocument/2006/relationships" id="260" r:id="Rf49bb854e5ca455f"/>
    <p:sldId xmlns:r="http://schemas.openxmlformats.org/officeDocument/2006/relationships" id="261" r:id="R317fc76db655438f"/>
    <p:sldId xmlns:r="http://schemas.openxmlformats.org/officeDocument/2006/relationships" id="262" r:id="R07e385ebc2a2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ffcf4af9248cb" /><Relationship Type="http://schemas.openxmlformats.org/officeDocument/2006/relationships/slide" Target="/ppt/slides/slide1.xml" Id="R07c322224c354658" /><Relationship Type="http://schemas.openxmlformats.org/officeDocument/2006/relationships/slide" Target="/ppt/slides/slide2.xml" Id="Ra274f0b19e514ae3" /><Relationship Type="http://schemas.openxmlformats.org/officeDocument/2006/relationships/slide" Target="/ppt/slides/slide3.xml" Id="R9a833c038570455c" /><Relationship Type="http://schemas.openxmlformats.org/officeDocument/2006/relationships/slide" Target="/ppt/slides/slide4.xml" Id="R84e6007db34a4a8b" /><Relationship Type="http://schemas.openxmlformats.org/officeDocument/2006/relationships/slide" Target="/ppt/slides/slide5.xml" Id="Rf49bb854e5ca455f" /><Relationship Type="http://schemas.openxmlformats.org/officeDocument/2006/relationships/slide" Target="/ppt/slides/slide6.xml" Id="R317fc76db655438f" /><Relationship Type="http://schemas.openxmlformats.org/officeDocument/2006/relationships/slide" Target="/ppt/slides/slide7.xml" Id="R07e385ebc2a2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8a5f86a6d45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2de9068e34c53" /><Relationship Type="http://schemas.openxmlformats.org/officeDocument/2006/relationships/theme" Target="/ppt/slideMasters/theme/theme1.xml" Id="Rea11cdaac241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52de9068e3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327e7178c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d7c4fd8b1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ea1bab24b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88b134089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d0c940eb049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1e3fd5fea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f1ecc958247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NKJ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NKJ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14 437 006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14 543 483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KRISTIAN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Stangnesterminalen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ajc4949@online.no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998 616 131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NKJ INVEST AS</a:t>
            </a:r>
          </a:p>
        </p:txBody>
      </p:sp>
    </p:spTree>
  </p:cSld>
  <p:clrMapOvr>
    <a:masterClrMapping xmlns:a="http://schemas.openxmlformats.org/drawingml/2006/main"/>
  </p:clrMapOvr>
</p:sld>
</file>