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39c3c2709b41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d587a3df0492e"/>
  </p:sldMasterIdLst>
  <p:sldIdLst>
    <p:sldId xmlns:r="http://schemas.openxmlformats.org/officeDocument/2006/relationships" id="256" r:id="Rebff5d3d8e514aa9"/>
    <p:sldId xmlns:r="http://schemas.openxmlformats.org/officeDocument/2006/relationships" id="257" r:id="Rfdbe20c4eaf640b1"/>
    <p:sldId xmlns:r="http://schemas.openxmlformats.org/officeDocument/2006/relationships" id="258" r:id="R92302ee44bdc4bd6"/>
    <p:sldId xmlns:r="http://schemas.openxmlformats.org/officeDocument/2006/relationships" id="259" r:id="R987d442c16714a79"/>
    <p:sldId xmlns:r="http://schemas.openxmlformats.org/officeDocument/2006/relationships" id="260" r:id="Rcc4e8060b334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d587a3df0492e" /><Relationship Type="http://schemas.openxmlformats.org/officeDocument/2006/relationships/slide" Target="/ppt/slides/slide1.xml" Id="Rebff5d3d8e514aa9" /><Relationship Type="http://schemas.openxmlformats.org/officeDocument/2006/relationships/slide" Target="/ppt/slides/slide2.xml" Id="Rfdbe20c4eaf640b1" /><Relationship Type="http://schemas.openxmlformats.org/officeDocument/2006/relationships/slide" Target="/ppt/slides/slide3.xml" Id="R92302ee44bdc4bd6" /><Relationship Type="http://schemas.openxmlformats.org/officeDocument/2006/relationships/slide" Target="/ppt/slides/slide4.xml" Id="R987d442c16714a79" /><Relationship Type="http://schemas.openxmlformats.org/officeDocument/2006/relationships/slide" Target="/ppt/slides/slide5.xml" Id="Rcc4e8060b334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10df0d034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3ca225f4404d" /><Relationship Type="http://schemas.openxmlformats.org/officeDocument/2006/relationships/theme" Target="/ppt/slideMasters/theme/theme1.xml" Id="R5d77f2a0ff71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a3ca225f4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1f5e09bda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21a752043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c1d7b43ae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942113471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8c4ba138a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 KLINIKKEN AVD. HALDEN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 KLINIKKEN AVD.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 KLINIKKEN AVD. HALDEN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 KLINIKKEN AVD.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 KLINIKKEN AVD.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 KLINIKKEN AVD. HALDEN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 KLINIKKEN AVD. HALDEN AS</a:t>
            </a:r>
          </a:p>
        </p:txBody>
      </p:sp>
    </p:spTree>
  </p:cSld>
  <p:clrMapOvr>
    <a:masterClrMapping xmlns:a="http://schemas.openxmlformats.org/drawingml/2006/main"/>
  </p:clrMapOvr>
</p:sld>
</file>