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6a0af1381f48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ca3e0b3c754e27"/>
  </p:sldMasterIdLst>
  <p:sldIdLst>
    <p:sldId xmlns:r="http://schemas.openxmlformats.org/officeDocument/2006/relationships" id="256" r:id="Rf87cc6317f0440f8"/>
    <p:sldId xmlns:r="http://schemas.openxmlformats.org/officeDocument/2006/relationships" id="257" r:id="R46ff5f8bc6cd4b16"/>
    <p:sldId xmlns:r="http://schemas.openxmlformats.org/officeDocument/2006/relationships" id="258" r:id="R1c333864aeb84704"/>
    <p:sldId xmlns:r="http://schemas.openxmlformats.org/officeDocument/2006/relationships" id="259" r:id="R80d9d460acac467d"/>
    <p:sldId xmlns:r="http://schemas.openxmlformats.org/officeDocument/2006/relationships" id="260" r:id="R62844b4dd4df4e62"/>
    <p:sldId xmlns:r="http://schemas.openxmlformats.org/officeDocument/2006/relationships" id="261" r:id="R831f141917834c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ca3e0b3c754e27" /><Relationship Type="http://schemas.openxmlformats.org/officeDocument/2006/relationships/slide" Target="/ppt/slides/slide1.xml" Id="Rf87cc6317f0440f8" /><Relationship Type="http://schemas.openxmlformats.org/officeDocument/2006/relationships/slide" Target="/ppt/slides/slide2.xml" Id="R46ff5f8bc6cd4b16" /><Relationship Type="http://schemas.openxmlformats.org/officeDocument/2006/relationships/slide" Target="/ppt/slides/slide3.xml" Id="R1c333864aeb84704" /><Relationship Type="http://schemas.openxmlformats.org/officeDocument/2006/relationships/slide" Target="/ppt/slides/slide4.xml" Id="R80d9d460acac467d" /><Relationship Type="http://schemas.openxmlformats.org/officeDocument/2006/relationships/slide" Target="/ppt/slides/slide5.xml" Id="R62844b4dd4df4e62" /><Relationship Type="http://schemas.openxmlformats.org/officeDocument/2006/relationships/slide" Target="/ppt/slides/slide6.xml" Id="R831f141917834c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c0d57a1b4142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20a0aa9ff489c" /><Relationship Type="http://schemas.openxmlformats.org/officeDocument/2006/relationships/theme" Target="/ppt/slideMasters/theme/theme1.xml" Id="R7d5972d830b849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220a0aa9ff48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7a088b1ca40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6dcac642944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fe748118545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4974d370f44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7c43cb7894b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17308646a45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IPANEMA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IPANEMA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156 427 490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7 331 290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4 885 528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10 423 894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53 898 493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