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c100fd6724a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e217c0775e429b"/>
  </p:sldMasterIdLst>
  <p:sldIdLst>
    <p:sldId xmlns:r="http://schemas.openxmlformats.org/officeDocument/2006/relationships" id="256" r:id="R20a65b82726149a8"/>
    <p:sldId xmlns:r="http://schemas.openxmlformats.org/officeDocument/2006/relationships" id="257" r:id="R7511cdf688a94297"/>
    <p:sldId xmlns:r="http://schemas.openxmlformats.org/officeDocument/2006/relationships" id="258" r:id="R7e2ab50a26544d97"/>
    <p:sldId xmlns:r="http://schemas.openxmlformats.org/officeDocument/2006/relationships" id="259" r:id="Rf6848dc835ed4a90"/>
    <p:sldId xmlns:r="http://schemas.openxmlformats.org/officeDocument/2006/relationships" id="260" r:id="R5eb6f5bf51044440"/>
    <p:sldId xmlns:r="http://schemas.openxmlformats.org/officeDocument/2006/relationships" id="261" r:id="R383c991ebe974e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217c0775e429b" /><Relationship Type="http://schemas.openxmlformats.org/officeDocument/2006/relationships/slide" Target="/ppt/slides/slide1.xml" Id="R20a65b82726149a8" /><Relationship Type="http://schemas.openxmlformats.org/officeDocument/2006/relationships/slide" Target="/ppt/slides/slide2.xml" Id="R7511cdf688a94297" /><Relationship Type="http://schemas.openxmlformats.org/officeDocument/2006/relationships/slide" Target="/ppt/slides/slide3.xml" Id="R7e2ab50a26544d97" /><Relationship Type="http://schemas.openxmlformats.org/officeDocument/2006/relationships/slide" Target="/ppt/slides/slide4.xml" Id="Rf6848dc835ed4a90" /><Relationship Type="http://schemas.openxmlformats.org/officeDocument/2006/relationships/slide" Target="/ppt/slides/slide5.xml" Id="R5eb6f5bf51044440" /><Relationship Type="http://schemas.openxmlformats.org/officeDocument/2006/relationships/slide" Target="/ppt/slides/slide6.xml" Id="R383c991ebe974e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6eb5a97ba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b4ba793604cbf" /><Relationship Type="http://schemas.openxmlformats.org/officeDocument/2006/relationships/theme" Target="/ppt/slideMasters/theme/theme1.xml" Id="R5f400a12ed4843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0b4ba79360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4a9b4110545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95f96cf89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f1c5994144a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896f0129143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7ca54cdf446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aecef60a7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