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dfa25edadc4b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cb89b0825a40c2"/>
  </p:sldMasterIdLst>
  <p:sldIdLst>
    <p:sldId xmlns:r="http://schemas.openxmlformats.org/officeDocument/2006/relationships" id="256" r:id="R2fea95b80d7e486e"/>
    <p:sldId xmlns:r="http://schemas.openxmlformats.org/officeDocument/2006/relationships" id="257" r:id="Rfb0ebaaa932748db"/>
    <p:sldId xmlns:r="http://schemas.openxmlformats.org/officeDocument/2006/relationships" id="258" r:id="R8b194083cbf04f66"/>
    <p:sldId xmlns:r="http://schemas.openxmlformats.org/officeDocument/2006/relationships" id="259" r:id="R2304616a38874375"/>
    <p:sldId xmlns:r="http://schemas.openxmlformats.org/officeDocument/2006/relationships" id="260" r:id="Rb566f7de288742cb"/>
    <p:sldId xmlns:r="http://schemas.openxmlformats.org/officeDocument/2006/relationships" id="261" r:id="Rdcacf9f0375249e4"/>
    <p:sldId xmlns:r="http://schemas.openxmlformats.org/officeDocument/2006/relationships" id="262" r:id="R88ec02cf1d5e4e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b89b0825a40c2" /><Relationship Type="http://schemas.openxmlformats.org/officeDocument/2006/relationships/slide" Target="/ppt/slides/slide1.xml" Id="R2fea95b80d7e486e" /><Relationship Type="http://schemas.openxmlformats.org/officeDocument/2006/relationships/slide" Target="/ppt/slides/slide2.xml" Id="Rfb0ebaaa932748db" /><Relationship Type="http://schemas.openxmlformats.org/officeDocument/2006/relationships/slide" Target="/ppt/slides/slide3.xml" Id="R8b194083cbf04f66" /><Relationship Type="http://schemas.openxmlformats.org/officeDocument/2006/relationships/slide" Target="/ppt/slides/slide4.xml" Id="R2304616a38874375" /><Relationship Type="http://schemas.openxmlformats.org/officeDocument/2006/relationships/slide" Target="/ppt/slides/slide5.xml" Id="Rb566f7de288742cb" /><Relationship Type="http://schemas.openxmlformats.org/officeDocument/2006/relationships/slide" Target="/ppt/slides/slide6.xml" Id="Rdcacf9f0375249e4" /><Relationship Type="http://schemas.openxmlformats.org/officeDocument/2006/relationships/slide" Target="/ppt/slides/slide7.xml" Id="R88ec02cf1d5e4e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6ff1ed8d141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4db58dae944d6" /><Relationship Type="http://schemas.openxmlformats.org/officeDocument/2006/relationships/theme" Target="/ppt/slideMasters/theme/theme1.xml" Id="Reafe22aaa72e40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f4db58dae944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cae35f4b1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afe3ad6cb42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270f834a6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79d47626941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048983779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97511313540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7ed5eeac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 SURFACES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SURFACES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 SURFACES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SURFACES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SURFACES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SURFACES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936 794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278 835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SURFACES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KÖPSÉN GÖSTA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SURFACES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Wessels veg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SURFACES AS</a:t>
            </a:r>
          </a:p>
        </p:txBody>
      </p:sp>
    </p:spTree>
  </p:cSld>
  <p:clrMapOvr>
    <a:masterClrMapping xmlns:a="http://schemas.openxmlformats.org/drawingml/2006/main"/>
  </p:clrMapOvr>
</p:sld>
</file>