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2ce2daa0674d6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0b33a62aa04f0f"/>
  </p:sldMasterIdLst>
  <p:sldIdLst>
    <p:sldId xmlns:r="http://schemas.openxmlformats.org/officeDocument/2006/relationships" id="256" r:id="R4371146383464803"/>
    <p:sldId xmlns:r="http://schemas.openxmlformats.org/officeDocument/2006/relationships" id="257" r:id="R3c94d801717b4ac0"/>
    <p:sldId xmlns:r="http://schemas.openxmlformats.org/officeDocument/2006/relationships" id="258" r:id="Rca661038557e4612"/>
    <p:sldId xmlns:r="http://schemas.openxmlformats.org/officeDocument/2006/relationships" id="259" r:id="R666d04e5a6754f04"/>
    <p:sldId xmlns:r="http://schemas.openxmlformats.org/officeDocument/2006/relationships" id="260" r:id="R0caabe82836e477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0b33a62aa04f0f" /><Relationship Type="http://schemas.openxmlformats.org/officeDocument/2006/relationships/slide" Target="/ppt/slides/slide1.xml" Id="R4371146383464803" /><Relationship Type="http://schemas.openxmlformats.org/officeDocument/2006/relationships/slide" Target="/ppt/slides/slide2.xml" Id="R3c94d801717b4ac0" /><Relationship Type="http://schemas.openxmlformats.org/officeDocument/2006/relationships/slide" Target="/ppt/slides/slide3.xml" Id="Rca661038557e4612" /><Relationship Type="http://schemas.openxmlformats.org/officeDocument/2006/relationships/slide" Target="/ppt/slides/slide4.xml" Id="R666d04e5a6754f04" /><Relationship Type="http://schemas.openxmlformats.org/officeDocument/2006/relationships/slide" Target="/ppt/slides/slide5.xml" Id="R0caabe82836e477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91d647a4b24ef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05fa0614b4b80" /><Relationship Type="http://schemas.openxmlformats.org/officeDocument/2006/relationships/theme" Target="/ppt/slideMasters/theme/theme1.xml" Id="R3b819b4344b948e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f05fa0614b4b8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13816b2ed74b5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b1079adac747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e527fc95b845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871b21764b46b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d48cae2a4942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HORNNES KRAFT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HORNNES KRAFT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998 612 039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HORNNES KRAFT AS</a:t>
            </a:r>
          </a:p>
        </p:txBody>
      </p:sp>
    </p:spTree>
  </p:cSld>
  <p:clrMapOvr>
    <a:masterClrMapping xmlns:a="http://schemas.openxmlformats.org/drawingml/2006/main"/>
  </p:clrMapOvr>
</p:sld>
</file>