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6b3668b0be4b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8e47833bf54cf9"/>
  </p:sldMasterIdLst>
  <p:sldIdLst>
    <p:sldId xmlns:r="http://schemas.openxmlformats.org/officeDocument/2006/relationships" id="256" r:id="Rde22e9e2b20748ac"/>
    <p:sldId xmlns:r="http://schemas.openxmlformats.org/officeDocument/2006/relationships" id="257" r:id="R1d6bcdee5e304a55"/>
    <p:sldId xmlns:r="http://schemas.openxmlformats.org/officeDocument/2006/relationships" id="258" r:id="R9d353f5c96c44ccf"/>
    <p:sldId xmlns:r="http://schemas.openxmlformats.org/officeDocument/2006/relationships" id="259" r:id="R5050b149abf349e4"/>
    <p:sldId xmlns:r="http://schemas.openxmlformats.org/officeDocument/2006/relationships" id="260" r:id="Rb989bf3d1d5d43be"/>
    <p:sldId xmlns:r="http://schemas.openxmlformats.org/officeDocument/2006/relationships" id="261" r:id="R11a24f4d5a384b6b"/>
    <p:sldId xmlns:r="http://schemas.openxmlformats.org/officeDocument/2006/relationships" id="262" r:id="Rb1c28723b98645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8e47833bf54cf9" /><Relationship Type="http://schemas.openxmlformats.org/officeDocument/2006/relationships/slide" Target="/ppt/slides/slide1.xml" Id="Rde22e9e2b20748ac" /><Relationship Type="http://schemas.openxmlformats.org/officeDocument/2006/relationships/slide" Target="/ppt/slides/slide2.xml" Id="R1d6bcdee5e304a55" /><Relationship Type="http://schemas.openxmlformats.org/officeDocument/2006/relationships/slide" Target="/ppt/slides/slide3.xml" Id="R9d353f5c96c44ccf" /><Relationship Type="http://schemas.openxmlformats.org/officeDocument/2006/relationships/slide" Target="/ppt/slides/slide4.xml" Id="R5050b149abf349e4" /><Relationship Type="http://schemas.openxmlformats.org/officeDocument/2006/relationships/slide" Target="/ppt/slides/slide5.xml" Id="Rb989bf3d1d5d43be" /><Relationship Type="http://schemas.openxmlformats.org/officeDocument/2006/relationships/slide" Target="/ppt/slides/slide6.xml" Id="R11a24f4d5a384b6b" /><Relationship Type="http://schemas.openxmlformats.org/officeDocument/2006/relationships/slide" Target="/ppt/slides/slide7.xml" Id="Rb1c28723b98645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1d79b35e8d44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853377be2440f" /><Relationship Type="http://schemas.openxmlformats.org/officeDocument/2006/relationships/theme" Target="/ppt/slideMasters/theme/theme1.xml" Id="Rcdf3550c9bc64a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3853377be244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b46d38a704e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d9fb3641143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6d11de9e744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fdb6b7dac40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4bc4df7e144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94d920ce545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8ca8ad6a84b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ORGEVO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ORGEVO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ORGEVO AS ble etablert [år] og holder til i Tolvsrød.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ORGEVO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ORGEVO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ORGEVO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−519 977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271 149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625 665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871 478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ORGEVO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STOKKEDAL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ORGEVO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Spireaveien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3151 Tolvsrød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ostokkedal@gmail.com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998 610 125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ORGEVO AS</a:t>
            </a:r>
          </a:p>
        </p:txBody>
      </p:sp>
    </p:spTree>
  </p:cSld>
  <p:clrMapOvr>
    <a:masterClrMapping xmlns:a="http://schemas.openxmlformats.org/drawingml/2006/main"/>
  </p:clrMapOvr>
</p:sld>
</file>