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37b821bd8d43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4c077b0fac4ae0"/>
  </p:sldMasterIdLst>
  <p:sldIdLst>
    <p:sldId xmlns:r="http://schemas.openxmlformats.org/officeDocument/2006/relationships" id="256" r:id="R1dc63a227d6746bc"/>
    <p:sldId xmlns:r="http://schemas.openxmlformats.org/officeDocument/2006/relationships" id="257" r:id="R4ee627d50a4340c3"/>
    <p:sldId xmlns:r="http://schemas.openxmlformats.org/officeDocument/2006/relationships" id="258" r:id="R3edd958eec2d4fe6"/>
    <p:sldId xmlns:r="http://schemas.openxmlformats.org/officeDocument/2006/relationships" id="259" r:id="R16af30a899d3488c"/>
    <p:sldId xmlns:r="http://schemas.openxmlformats.org/officeDocument/2006/relationships" id="260" r:id="R1be13659f9e44107"/>
    <p:sldId xmlns:r="http://schemas.openxmlformats.org/officeDocument/2006/relationships" id="261" r:id="R12751f45e2ce464e"/>
    <p:sldId xmlns:r="http://schemas.openxmlformats.org/officeDocument/2006/relationships" id="262" r:id="Rb708f16096f646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4c077b0fac4ae0" /><Relationship Type="http://schemas.openxmlformats.org/officeDocument/2006/relationships/slide" Target="/ppt/slides/slide1.xml" Id="R1dc63a227d6746bc" /><Relationship Type="http://schemas.openxmlformats.org/officeDocument/2006/relationships/slide" Target="/ppt/slides/slide2.xml" Id="R4ee627d50a4340c3" /><Relationship Type="http://schemas.openxmlformats.org/officeDocument/2006/relationships/slide" Target="/ppt/slides/slide3.xml" Id="R3edd958eec2d4fe6" /><Relationship Type="http://schemas.openxmlformats.org/officeDocument/2006/relationships/slide" Target="/ppt/slides/slide4.xml" Id="R16af30a899d3488c" /><Relationship Type="http://schemas.openxmlformats.org/officeDocument/2006/relationships/slide" Target="/ppt/slides/slide5.xml" Id="R1be13659f9e44107" /><Relationship Type="http://schemas.openxmlformats.org/officeDocument/2006/relationships/slide" Target="/ppt/slides/slide6.xml" Id="R12751f45e2ce464e" /><Relationship Type="http://schemas.openxmlformats.org/officeDocument/2006/relationships/slide" Target="/ppt/slides/slide7.xml" Id="Rb708f16096f646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809ff6b21041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0926a30c404fcf" /><Relationship Type="http://schemas.openxmlformats.org/officeDocument/2006/relationships/theme" Target="/ppt/slideMasters/theme/theme1.xml" Id="R98f6b562749f4d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0926a30c404f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51356f4fe24b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6ed64e6fe045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ee8d8cb9ac41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1eb7af55ae43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2dfd818aec4d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e19bdbfee45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4c164ac7614c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THE KIT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KIT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 KIT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KIT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KIT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KIT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860 150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−95 165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1 570 631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1 718 559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KIT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TORGERSEN KJELL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KIT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Ryfylkegata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4014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998 600 014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KIT AS</a:t>
            </a:r>
          </a:p>
        </p:txBody>
      </p:sp>
    </p:spTree>
  </p:cSld>
  <p:clrMapOvr>
    <a:masterClrMapping xmlns:a="http://schemas.openxmlformats.org/drawingml/2006/main"/>
  </p:clrMapOvr>
</p:sld>
</file>