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b4c82542014e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6e45b259a0464e"/>
  </p:sldMasterIdLst>
  <p:sldIdLst>
    <p:sldId xmlns:r="http://schemas.openxmlformats.org/officeDocument/2006/relationships" id="256" r:id="R3c97ae2cdc4949f6"/>
    <p:sldId xmlns:r="http://schemas.openxmlformats.org/officeDocument/2006/relationships" id="257" r:id="R8862497746024af9"/>
    <p:sldId xmlns:r="http://schemas.openxmlformats.org/officeDocument/2006/relationships" id="258" r:id="Rca26c0386a79410c"/>
    <p:sldId xmlns:r="http://schemas.openxmlformats.org/officeDocument/2006/relationships" id="259" r:id="Ra21889ad14684c64"/>
    <p:sldId xmlns:r="http://schemas.openxmlformats.org/officeDocument/2006/relationships" id="260" r:id="R5748f6bf45084703"/>
    <p:sldId xmlns:r="http://schemas.openxmlformats.org/officeDocument/2006/relationships" id="261" r:id="R57bdc56156714c07"/>
    <p:sldId xmlns:r="http://schemas.openxmlformats.org/officeDocument/2006/relationships" id="262" r:id="R1811fd9509de41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6e45b259a0464e" /><Relationship Type="http://schemas.openxmlformats.org/officeDocument/2006/relationships/slide" Target="/ppt/slides/slide1.xml" Id="R3c97ae2cdc4949f6" /><Relationship Type="http://schemas.openxmlformats.org/officeDocument/2006/relationships/slide" Target="/ppt/slides/slide2.xml" Id="R8862497746024af9" /><Relationship Type="http://schemas.openxmlformats.org/officeDocument/2006/relationships/slide" Target="/ppt/slides/slide3.xml" Id="Rca26c0386a79410c" /><Relationship Type="http://schemas.openxmlformats.org/officeDocument/2006/relationships/slide" Target="/ppt/slides/slide4.xml" Id="Ra21889ad14684c64" /><Relationship Type="http://schemas.openxmlformats.org/officeDocument/2006/relationships/slide" Target="/ppt/slides/slide5.xml" Id="R5748f6bf45084703" /><Relationship Type="http://schemas.openxmlformats.org/officeDocument/2006/relationships/slide" Target="/ppt/slides/slide6.xml" Id="R57bdc56156714c07" /><Relationship Type="http://schemas.openxmlformats.org/officeDocument/2006/relationships/slide" Target="/ppt/slides/slide7.xml" Id="R1811fd9509de41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9b9bce2b8747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f8149646149ed" /><Relationship Type="http://schemas.openxmlformats.org/officeDocument/2006/relationships/theme" Target="/ppt/slideMasters/theme/theme1.xml" Id="Re57bc503cf9f43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0f8149646149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7c2e2440e4a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235008d8e48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35a25dcc746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b464139aa43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55260b40148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0ae71616a49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ab227504449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AXES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AXES AS ble etablert [år] og holder til i Grålum.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854 500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968 546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BELSBY THOMAS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Bamseveien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1712 Grålum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thomas@hyttefordeg.no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998 586 283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AXES AS</a:t>
            </a:r>
          </a:p>
        </p:txBody>
      </p:sp>
    </p:spTree>
  </p:cSld>
  <p:clrMapOvr>
    <a:masterClrMapping xmlns:a="http://schemas.openxmlformats.org/drawingml/2006/main"/>
  </p:clrMapOvr>
</p:sld>
</file>