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4f9fc527445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d747253ac149ec"/>
  </p:sldMasterIdLst>
  <p:sldIdLst>
    <p:sldId xmlns:r="http://schemas.openxmlformats.org/officeDocument/2006/relationships" id="256" r:id="R5716546a83a34a8f"/>
    <p:sldId xmlns:r="http://schemas.openxmlformats.org/officeDocument/2006/relationships" id="257" r:id="R6dee4931be1048b0"/>
    <p:sldId xmlns:r="http://schemas.openxmlformats.org/officeDocument/2006/relationships" id="258" r:id="R9a01c2314cf54b75"/>
    <p:sldId xmlns:r="http://schemas.openxmlformats.org/officeDocument/2006/relationships" id="259" r:id="Rf7b92b947f634892"/>
    <p:sldId xmlns:r="http://schemas.openxmlformats.org/officeDocument/2006/relationships" id="260" r:id="R419eeeda73ff470b"/>
    <p:sldId xmlns:r="http://schemas.openxmlformats.org/officeDocument/2006/relationships" id="261" r:id="R4ab87a6aac4243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747253ac149ec" /><Relationship Type="http://schemas.openxmlformats.org/officeDocument/2006/relationships/slide" Target="/ppt/slides/slide1.xml" Id="R5716546a83a34a8f" /><Relationship Type="http://schemas.openxmlformats.org/officeDocument/2006/relationships/slide" Target="/ppt/slides/slide2.xml" Id="R6dee4931be1048b0" /><Relationship Type="http://schemas.openxmlformats.org/officeDocument/2006/relationships/slide" Target="/ppt/slides/slide3.xml" Id="R9a01c2314cf54b75" /><Relationship Type="http://schemas.openxmlformats.org/officeDocument/2006/relationships/slide" Target="/ppt/slides/slide4.xml" Id="Rf7b92b947f634892" /><Relationship Type="http://schemas.openxmlformats.org/officeDocument/2006/relationships/slide" Target="/ppt/slides/slide5.xml" Id="R419eeeda73ff470b" /><Relationship Type="http://schemas.openxmlformats.org/officeDocument/2006/relationships/slide" Target="/ppt/slides/slide6.xml" Id="R4ab87a6aac4243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beed37169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a60c2ab1141f4" /><Relationship Type="http://schemas.openxmlformats.org/officeDocument/2006/relationships/theme" Target="/ppt/slideMasters/theme/theme1.xml" Id="R9e245c2060284c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8a60c2ab1141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e095cd48342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e133be1e346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981b02cf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de7511c6840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9c2bacf2a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fe469922b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LILLESTRØM TAK OG MEMBRAN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LILLESTRØM TAK OG MEMBRAN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TAKLINK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PAWEL SITAREK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Lønsvollveien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998 586 178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LILLESTRØM TAK OG MEMBRAN AS</a:t>
            </a:r>
          </a:p>
        </p:txBody>
      </p:sp>
    </p:spTree>
  </p:cSld>
  <p:clrMapOvr>
    <a:masterClrMapping xmlns:a="http://schemas.openxmlformats.org/drawingml/2006/main"/>
  </p:clrMapOvr>
</p:sld>
</file>