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5b599605fb48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7a0fa214a04937"/>
  </p:sldMasterIdLst>
  <p:sldIdLst>
    <p:sldId xmlns:r="http://schemas.openxmlformats.org/officeDocument/2006/relationships" id="256" r:id="R161f84c6eb8146fb"/>
    <p:sldId xmlns:r="http://schemas.openxmlformats.org/officeDocument/2006/relationships" id="257" r:id="R977bc9ab989a48c9"/>
    <p:sldId xmlns:r="http://schemas.openxmlformats.org/officeDocument/2006/relationships" id="258" r:id="R97aafcab0a1b4535"/>
    <p:sldId xmlns:r="http://schemas.openxmlformats.org/officeDocument/2006/relationships" id="259" r:id="R4f7f74ad78bf4daf"/>
    <p:sldId xmlns:r="http://schemas.openxmlformats.org/officeDocument/2006/relationships" id="260" r:id="R14ba97696e9b4c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7a0fa214a04937" /><Relationship Type="http://schemas.openxmlformats.org/officeDocument/2006/relationships/slide" Target="/ppt/slides/slide1.xml" Id="R161f84c6eb8146fb" /><Relationship Type="http://schemas.openxmlformats.org/officeDocument/2006/relationships/slide" Target="/ppt/slides/slide2.xml" Id="R977bc9ab989a48c9" /><Relationship Type="http://schemas.openxmlformats.org/officeDocument/2006/relationships/slide" Target="/ppt/slides/slide3.xml" Id="R97aafcab0a1b4535" /><Relationship Type="http://schemas.openxmlformats.org/officeDocument/2006/relationships/slide" Target="/ppt/slides/slide4.xml" Id="R4f7f74ad78bf4daf" /><Relationship Type="http://schemas.openxmlformats.org/officeDocument/2006/relationships/slide" Target="/ppt/slides/slide5.xml" Id="R14ba97696e9b4c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0a5967a9c84a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c64ac23ac84b50" /><Relationship Type="http://schemas.openxmlformats.org/officeDocument/2006/relationships/theme" Target="/ppt/slideMasters/theme/theme1.xml" Id="Rd4eca480d3d943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c64ac23ac84b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64750e25a640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6b3cc3a8ba4e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12d9081b814d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8cdb91eb054f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ea07bde0f148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JEH INDUSTRISERVICE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JEH INDUSTRISERVICE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998 579 708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