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dc469071c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a1e50537243cb"/>
  </p:sldMasterIdLst>
  <p:sldIdLst>
    <p:sldId xmlns:r="http://schemas.openxmlformats.org/officeDocument/2006/relationships" id="256" r:id="R99ad676a19e04513"/>
    <p:sldId xmlns:r="http://schemas.openxmlformats.org/officeDocument/2006/relationships" id="257" r:id="Rda9d8c3e40cd462c"/>
    <p:sldId xmlns:r="http://schemas.openxmlformats.org/officeDocument/2006/relationships" id="258" r:id="R81f2ad9261a94216"/>
    <p:sldId xmlns:r="http://schemas.openxmlformats.org/officeDocument/2006/relationships" id="259" r:id="Rd73d234244f346bf"/>
    <p:sldId xmlns:r="http://schemas.openxmlformats.org/officeDocument/2006/relationships" id="260" r:id="R94a85fe3077646ca"/>
    <p:sldId xmlns:r="http://schemas.openxmlformats.org/officeDocument/2006/relationships" id="261" r:id="R5de0c62a1f25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a1e50537243cb" /><Relationship Type="http://schemas.openxmlformats.org/officeDocument/2006/relationships/slide" Target="/ppt/slides/slide1.xml" Id="R99ad676a19e04513" /><Relationship Type="http://schemas.openxmlformats.org/officeDocument/2006/relationships/slide" Target="/ppt/slides/slide2.xml" Id="Rda9d8c3e40cd462c" /><Relationship Type="http://schemas.openxmlformats.org/officeDocument/2006/relationships/slide" Target="/ppt/slides/slide3.xml" Id="R81f2ad9261a94216" /><Relationship Type="http://schemas.openxmlformats.org/officeDocument/2006/relationships/slide" Target="/ppt/slides/slide4.xml" Id="Rd73d234244f346bf" /><Relationship Type="http://schemas.openxmlformats.org/officeDocument/2006/relationships/slide" Target="/ppt/slides/slide5.xml" Id="R94a85fe3077646ca" /><Relationship Type="http://schemas.openxmlformats.org/officeDocument/2006/relationships/slide" Target="/ppt/slides/slide6.xml" Id="R5de0c62a1f25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5838c4b6b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cdd21f9bc4e40" /><Relationship Type="http://schemas.openxmlformats.org/officeDocument/2006/relationships/theme" Target="/ppt/slideMasters/theme/theme1.xml" Id="Rb26b4002e623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cdd21f9bc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db578c81f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3b4310e343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8973122a7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143315ade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11af8db44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ad796dd71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