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721f2acec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286e9186e46d3"/>
  </p:sldMasterIdLst>
  <p:sldIdLst>
    <p:sldId xmlns:r="http://schemas.openxmlformats.org/officeDocument/2006/relationships" id="256" r:id="R285502af0f084e1b"/>
    <p:sldId xmlns:r="http://schemas.openxmlformats.org/officeDocument/2006/relationships" id="257" r:id="R7b1dbbc211b54cfb"/>
    <p:sldId xmlns:r="http://schemas.openxmlformats.org/officeDocument/2006/relationships" id="258" r:id="R2d3083da6c0641a9"/>
    <p:sldId xmlns:r="http://schemas.openxmlformats.org/officeDocument/2006/relationships" id="259" r:id="Rad0a6e7767884f76"/>
    <p:sldId xmlns:r="http://schemas.openxmlformats.org/officeDocument/2006/relationships" id="260" r:id="R0d4a90300f184872"/>
    <p:sldId xmlns:r="http://schemas.openxmlformats.org/officeDocument/2006/relationships" id="261" r:id="Rf92abbb979cc4c04"/>
    <p:sldId xmlns:r="http://schemas.openxmlformats.org/officeDocument/2006/relationships" id="262" r:id="R6c4131818914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286e9186e46d3" /><Relationship Type="http://schemas.openxmlformats.org/officeDocument/2006/relationships/slide" Target="/ppt/slides/slide1.xml" Id="R285502af0f084e1b" /><Relationship Type="http://schemas.openxmlformats.org/officeDocument/2006/relationships/slide" Target="/ppt/slides/slide2.xml" Id="R7b1dbbc211b54cfb" /><Relationship Type="http://schemas.openxmlformats.org/officeDocument/2006/relationships/slide" Target="/ppt/slides/slide3.xml" Id="R2d3083da6c0641a9" /><Relationship Type="http://schemas.openxmlformats.org/officeDocument/2006/relationships/slide" Target="/ppt/slides/slide4.xml" Id="Rad0a6e7767884f76" /><Relationship Type="http://schemas.openxmlformats.org/officeDocument/2006/relationships/slide" Target="/ppt/slides/slide5.xml" Id="R0d4a90300f184872" /><Relationship Type="http://schemas.openxmlformats.org/officeDocument/2006/relationships/slide" Target="/ppt/slides/slide6.xml" Id="Rf92abbb979cc4c04" /><Relationship Type="http://schemas.openxmlformats.org/officeDocument/2006/relationships/slide" Target="/ppt/slides/slide7.xml" Id="R6c4131818914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d34d3f27a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db258939b45ad" /><Relationship Type="http://schemas.openxmlformats.org/officeDocument/2006/relationships/theme" Target="/ppt/slideMasters/theme/theme1.xml" Id="R35d941bd824f48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db258939b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b2e7270a14f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8d825a17a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3f0f85954c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7df362fe44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9cdec52f0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b556416a243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d5eb334e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 HOLDING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9 122 195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JARL-TORE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998 579 295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 HOLDING AS</a:t>
            </a:r>
          </a:p>
        </p:txBody>
      </p:sp>
    </p:spTree>
  </p:cSld>
  <p:clrMapOvr>
    <a:masterClrMapping xmlns:a="http://schemas.openxmlformats.org/drawingml/2006/main"/>
  </p:clrMapOvr>
</p:sld>
</file>