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34d644aeff44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29d148a2664784"/>
  </p:sldMasterIdLst>
  <p:sldIdLst>
    <p:sldId xmlns:r="http://schemas.openxmlformats.org/officeDocument/2006/relationships" id="256" r:id="R9b6916ec828c4c71"/>
    <p:sldId xmlns:r="http://schemas.openxmlformats.org/officeDocument/2006/relationships" id="257" r:id="R7283e064c1de4f48"/>
    <p:sldId xmlns:r="http://schemas.openxmlformats.org/officeDocument/2006/relationships" id="258" r:id="R46b1661b542a4bba"/>
    <p:sldId xmlns:r="http://schemas.openxmlformats.org/officeDocument/2006/relationships" id="259" r:id="Rac62a6504bfd423a"/>
    <p:sldId xmlns:r="http://schemas.openxmlformats.org/officeDocument/2006/relationships" id="260" r:id="R94cbe0862cff4107"/>
    <p:sldId xmlns:r="http://schemas.openxmlformats.org/officeDocument/2006/relationships" id="261" r:id="R63451be4dbb34d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29d148a2664784" /><Relationship Type="http://schemas.openxmlformats.org/officeDocument/2006/relationships/slide" Target="/ppt/slides/slide1.xml" Id="R9b6916ec828c4c71" /><Relationship Type="http://schemas.openxmlformats.org/officeDocument/2006/relationships/slide" Target="/ppt/slides/slide2.xml" Id="R7283e064c1de4f48" /><Relationship Type="http://schemas.openxmlformats.org/officeDocument/2006/relationships/slide" Target="/ppt/slides/slide3.xml" Id="R46b1661b542a4bba" /><Relationship Type="http://schemas.openxmlformats.org/officeDocument/2006/relationships/slide" Target="/ppt/slides/slide4.xml" Id="Rac62a6504bfd423a" /><Relationship Type="http://schemas.openxmlformats.org/officeDocument/2006/relationships/slide" Target="/ppt/slides/slide5.xml" Id="R94cbe0862cff4107" /><Relationship Type="http://schemas.openxmlformats.org/officeDocument/2006/relationships/slide" Target="/ppt/slides/slide6.xml" Id="R63451be4dbb34d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4eaaffffb340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ed26890fb8468b" /><Relationship Type="http://schemas.openxmlformats.org/officeDocument/2006/relationships/theme" Target="/ppt/slideMasters/theme/theme1.xml" Id="R2062cb8c2bde49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ed26890fb846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c558bba7e74f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0768bc4a047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db7a9e7ae84a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18f7f865646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18bc7d3bb34c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c4c98826942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SIKKERHET OG HELSE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SIKKERHET OG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SIKKERHET OG HELSE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SIKKERHET OG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SIKKERHET OG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SIKKERHET OG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46 118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−120 882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−63 489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345 215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SIKKERHET OG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998 577 896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SIKKERHET OG HELSE AS</a:t>
            </a:r>
          </a:p>
        </p:txBody>
      </p:sp>
    </p:spTree>
  </p:cSld>
  <p:clrMapOvr>
    <a:masterClrMapping xmlns:a="http://schemas.openxmlformats.org/drawingml/2006/main"/>
  </p:clrMapOvr>
</p:sld>
</file>