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a5c39b650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ecfdc5eb24904"/>
  </p:sldMasterIdLst>
  <p:sldIdLst>
    <p:sldId xmlns:r="http://schemas.openxmlformats.org/officeDocument/2006/relationships" id="256" r:id="R5b277a79b0584860"/>
    <p:sldId xmlns:r="http://schemas.openxmlformats.org/officeDocument/2006/relationships" id="257" r:id="Re6a87e842a924f8c"/>
    <p:sldId xmlns:r="http://schemas.openxmlformats.org/officeDocument/2006/relationships" id="258" r:id="R6613dbe1d90b4701"/>
    <p:sldId xmlns:r="http://schemas.openxmlformats.org/officeDocument/2006/relationships" id="259" r:id="R464117402c7a49e1"/>
    <p:sldId xmlns:r="http://schemas.openxmlformats.org/officeDocument/2006/relationships" id="260" r:id="Rd46d59202b8a4091"/>
    <p:sldId xmlns:r="http://schemas.openxmlformats.org/officeDocument/2006/relationships" id="261" r:id="Rc62988c1c94148aa"/>
    <p:sldId xmlns:r="http://schemas.openxmlformats.org/officeDocument/2006/relationships" id="262" r:id="R0467216d2462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ecfdc5eb24904" /><Relationship Type="http://schemas.openxmlformats.org/officeDocument/2006/relationships/slide" Target="/ppt/slides/slide1.xml" Id="R5b277a79b0584860" /><Relationship Type="http://schemas.openxmlformats.org/officeDocument/2006/relationships/slide" Target="/ppt/slides/slide2.xml" Id="Re6a87e842a924f8c" /><Relationship Type="http://schemas.openxmlformats.org/officeDocument/2006/relationships/slide" Target="/ppt/slides/slide3.xml" Id="R6613dbe1d90b4701" /><Relationship Type="http://schemas.openxmlformats.org/officeDocument/2006/relationships/slide" Target="/ppt/slides/slide4.xml" Id="R464117402c7a49e1" /><Relationship Type="http://schemas.openxmlformats.org/officeDocument/2006/relationships/slide" Target="/ppt/slides/slide5.xml" Id="Rd46d59202b8a4091" /><Relationship Type="http://schemas.openxmlformats.org/officeDocument/2006/relationships/slide" Target="/ppt/slides/slide6.xml" Id="Rc62988c1c94148aa" /><Relationship Type="http://schemas.openxmlformats.org/officeDocument/2006/relationships/slide" Target="/ppt/slides/slide7.xml" Id="R0467216d2462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ff245222149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7d6d9af0b4567" /><Relationship Type="http://schemas.openxmlformats.org/officeDocument/2006/relationships/theme" Target="/ppt/slideMasters/theme/theme1.xml" Id="R91fd38a987aa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97d6d9af0b45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33343fa8c44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789cbded84f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296dd4483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150f820d7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26ece4cae40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9320b9431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71b4ec9df4a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DRAMMEN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ENTREPRENØR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32 047 207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1 721 678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5 466 827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12 818 469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PH14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SYVALDSEN EVEN DÅRFLOT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Nybruveien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17 80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post@drme.no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www.drme.no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998 577 470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ENTREPRENØR AS</a:t>
            </a:r>
          </a:p>
        </p:txBody>
      </p:sp>
    </p:spTree>
  </p:cSld>
  <p:clrMapOvr>
    <a:masterClrMapping xmlns:a="http://schemas.openxmlformats.org/drawingml/2006/main"/>
  </p:clrMapOvr>
</p:sld>
</file>