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8882945c359414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4dd6f1f7dba4919"/>
  </p:sldMasterIdLst>
  <p:sldIdLst>
    <p:sldId xmlns:r="http://schemas.openxmlformats.org/officeDocument/2006/relationships" id="256" r:id="R6606c105f9dd442f"/>
    <p:sldId xmlns:r="http://schemas.openxmlformats.org/officeDocument/2006/relationships" id="257" r:id="Ra8f3cf7460c2434c"/>
    <p:sldId xmlns:r="http://schemas.openxmlformats.org/officeDocument/2006/relationships" id="258" r:id="Rdd5ea1364afb4533"/>
    <p:sldId xmlns:r="http://schemas.openxmlformats.org/officeDocument/2006/relationships" id="259" r:id="R377202a58f874bec"/>
    <p:sldId xmlns:r="http://schemas.openxmlformats.org/officeDocument/2006/relationships" id="260" r:id="Rfc4f19ab4c0e470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dd6f1f7dba4919" /><Relationship Type="http://schemas.openxmlformats.org/officeDocument/2006/relationships/slide" Target="/ppt/slides/slide1.xml" Id="R6606c105f9dd442f" /><Relationship Type="http://schemas.openxmlformats.org/officeDocument/2006/relationships/slide" Target="/ppt/slides/slide2.xml" Id="Ra8f3cf7460c2434c" /><Relationship Type="http://schemas.openxmlformats.org/officeDocument/2006/relationships/slide" Target="/ppt/slides/slide3.xml" Id="Rdd5ea1364afb4533" /><Relationship Type="http://schemas.openxmlformats.org/officeDocument/2006/relationships/slide" Target="/ppt/slides/slide4.xml" Id="R377202a58f874bec" /><Relationship Type="http://schemas.openxmlformats.org/officeDocument/2006/relationships/slide" Target="/ppt/slides/slide5.xml" Id="Rfc4f19ab4c0e470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42cb056d804fc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8a92f09fc84e8c" /><Relationship Type="http://schemas.openxmlformats.org/officeDocument/2006/relationships/theme" Target="/ppt/slideMasters/theme/theme1.xml" Id="Ra06e8c3b14cd46e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98a92f09fc84e8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847b493d824b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807bec75a340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d2c91f4c8f4a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acf8e6470e404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00f4ab18f5406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FS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FS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FS ENTREPRENØR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FS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FS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FS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998 571 111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FS ENTREPRENØR AS</a:t>
            </a:r>
          </a:p>
        </p:txBody>
      </p:sp>
    </p:spTree>
  </p:cSld>
  <p:clrMapOvr>
    <a:masterClrMapping xmlns:a="http://schemas.openxmlformats.org/drawingml/2006/main"/>
  </p:clrMapOvr>
</p:sld>
</file>