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e5d0f9f81744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cc387bd657437b"/>
  </p:sldMasterIdLst>
  <p:sldIdLst>
    <p:sldId xmlns:r="http://schemas.openxmlformats.org/officeDocument/2006/relationships" id="256" r:id="R3c85205b03be4b7e"/>
    <p:sldId xmlns:r="http://schemas.openxmlformats.org/officeDocument/2006/relationships" id="257" r:id="R0e242d6544f449ee"/>
    <p:sldId xmlns:r="http://schemas.openxmlformats.org/officeDocument/2006/relationships" id="258" r:id="Rfd4255f5eb5c4306"/>
    <p:sldId xmlns:r="http://schemas.openxmlformats.org/officeDocument/2006/relationships" id="259" r:id="Rcad1edae88894722"/>
    <p:sldId xmlns:r="http://schemas.openxmlformats.org/officeDocument/2006/relationships" id="260" r:id="R26dde2689ebe48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cc387bd657437b" /><Relationship Type="http://schemas.openxmlformats.org/officeDocument/2006/relationships/slide" Target="/ppt/slides/slide1.xml" Id="R3c85205b03be4b7e" /><Relationship Type="http://schemas.openxmlformats.org/officeDocument/2006/relationships/slide" Target="/ppt/slides/slide2.xml" Id="R0e242d6544f449ee" /><Relationship Type="http://schemas.openxmlformats.org/officeDocument/2006/relationships/slide" Target="/ppt/slides/slide3.xml" Id="Rfd4255f5eb5c4306" /><Relationship Type="http://schemas.openxmlformats.org/officeDocument/2006/relationships/slide" Target="/ppt/slides/slide4.xml" Id="Rcad1edae88894722" /><Relationship Type="http://schemas.openxmlformats.org/officeDocument/2006/relationships/slide" Target="/ppt/slides/slide5.xml" Id="R26dde2689ebe48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26545d3964b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88fba3d9746e8" /><Relationship Type="http://schemas.openxmlformats.org/officeDocument/2006/relationships/theme" Target="/ppt/slideMasters/theme/theme1.xml" Id="R283c9daa54e54c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588fba3d9746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56ce9007243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cbde393f647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88413bda64d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e6466475c4a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980ad1bbd47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SHORISH BYGGTJENESTER OG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SHORISH BYGGTJENESTER OG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SHORISH BYGGTJENESTER OG RENHOLD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SHORISH BYGGTJENESTER OG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SHORISH BYGGTJENESTER OG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SHORISH BYGGTJENESTER OG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998 569 877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SHORISH BYGGTJENESTER OG RENHOLD AS</a:t>
            </a:r>
          </a:p>
        </p:txBody>
      </p:sp>
    </p:spTree>
  </p:cSld>
  <p:clrMapOvr>
    <a:masterClrMapping xmlns:a="http://schemas.openxmlformats.org/drawingml/2006/main"/>
  </p:clrMapOvr>
</p:sld>
</file>