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c19429aff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b5e05808d487e"/>
  </p:sldMasterIdLst>
  <p:sldIdLst>
    <p:sldId xmlns:r="http://schemas.openxmlformats.org/officeDocument/2006/relationships" id="256" r:id="R7b3badb8527d442a"/>
    <p:sldId xmlns:r="http://schemas.openxmlformats.org/officeDocument/2006/relationships" id="257" r:id="Rb5d640d882344561"/>
    <p:sldId xmlns:r="http://schemas.openxmlformats.org/officeDocument/2006/relationships" id="258" r:id="R028225775bc14905"/>
    <p:sldId xmlns:r="http://schemas.openxmlformats.org/officeDocument/2006/relationships" id="259" r:id="R7265da6b20834239"/>
    <p:sldId xmlns:r="http://schemas.openxmlformats.org/officeDocument/2006/relationships" id="260" r:id="Re71418fcbf244909"/>
    <p:sldId xmlns:r="http://schemas.openxmlformats.org/officeDocument/2006/relationships" id="261" r:id="R616a21c7ddd04126"/>
    <p:sldId xmlns:r="http://schemas.openxmlformats.org/officeDocument/2006/relationships" id="262" r:id="R9ae26fa84b97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b5e05808d487e" /><Relationship Type="http://schemas.openxmlformats.org/officeDocument/2006/relationships/slide" Target="/ppt/slides/slide1.xml" Id="R7b3badb8527d442a" /><Relationship Type="http://schemas.openxmlformats.org/officeDocument/2006/relationships/slide" Target="/ppt/slides/slide2.xml" Id="Rb5d640d882344561" /><Relationship Type="http://schemas.openxmlformats.org/officeDocument/2006/relationships/slide" Target="/ppt/slides/slide3.xml" Id="R028225775bc14905" /><Relationship Type="http://schemas.openxmlformats.org/officeDocument/2006/relationships/slide" Target="/ppt/slides/slide4.xml" Id="R7265da6b20834239" /><Relationship Type="http://schemas.openxmlformats.org/officeDocument/2006/relationships/slide" Target="/ppt/slides/slide5.xml" Id="Re71418fcbf244909" /><Relationship Type="http://schemas.openxmlformats.org/officeDocument/2006/relationships/slide" Target="/ppt/slides/slide6.xml" Id="R616a21c7ddd04126" /><Relationship Type="http://schemas.openxmlformats.org/officeDocument/2006/relationships/slide" Target="/ppt/slides/slide7.xml" Id="R9ae26fa84b97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39478c8ca46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f7dc83bcc4fbb" /><Relationship Type="http://schemas.openxmlformats.org/officeDocument/2006/relationships/theme" Target="/ppt/slideMasters/theme/theme1.xml" Id="R7b0d9890b09047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f7dc83bcc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d4a5a25c44e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5e1bad5394e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88647422c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b5bbd59b2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b9b29e72748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7ed5709c641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96790f50e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INFOLITEN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INFOLITEN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1 084 424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RØNHOVDE LISBETH IGLUM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INFOLITEN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Tyristubben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92 28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INFOLITEN AS</a:t>
            </a:r>
          </a:p>
        </p:txBody>
      </p:sp>
    </p:spTree>
  </p:cSld>
  <p:clrMapOvr>
    <a:masterClrMapping xmlns:a="http://schemas.openxmlformats.org/drawingml/2006/main"/>
  </p:clrMapOvr>
</p:sld>
</file>