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4ef6570ef944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f73df852b74737"/>
  </p:sldMasterIdLst>
  <p:sldIdLst>
    <p:sldId xmlns:r="http://schemas.openxmlformats.org/officeDocument/2006/relationships" id="256" r:id="Rae2a22be4bd14aa9"/>
    <p:sldId xmlns:r="http://schemas.openxmlformats.org/officeDocument/2006/relationships" id="257" r:id="R4c731672244248bf"/>
    <p:sldId xmlns:r="http://schemas.openxmlformats.org/officeDocument/2006/relationships" id="258" r:id="Rdaf5805a49d24c73"/>
    <p:sldId xmlns:r="http://schemas.openxmlformats.org/officeDocument/2006/relationships" id="259" r:id="Rec3c0b20fd224ea4"/>
    <p:sldId xmlns:r="http://schemas.openxmlformats.org/officeDocument/2006/relationships" id="260" r:id="R6410921ef1444cdf"/>
    <p:sldId xmlns:r="http://schemas.openxmlformats.org/officeDocument/2006/relationships" id="261" r:id="Rff66bf2bb6a349e7"/>
    <p:sldId xmlns:r="http://schemas.openxmlformats.org/officeDocument/2006/relationships" id="262" r:id="R85e3ab6a56394e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73df852b74737" /><Relationship Type="http://schemas.openxmlformats.org/officeDocument/2006/relationships/slide" Target="/ppt/slides/slide1.xml" Id="Rae2a22be4bd14aa9" /><Relationship Type="http://schemas.openxmlformats.org/officeDocument/2006/relationships/slide" Target="/ppt/slides/slide2.xml" Id="R4c731672244248bf" /><Relationship Type="http://schemas.openxmlformats.org/officeDocument/2006/relationships/slide" Target="/ppt/slides/slide3.xml" Id="Rdaf5805a49d24c73" /><Relationship Type="http://schemas.openxmlformats.org/officeDocument/2006/relationships/slide" Target="/ppt/slides/slide4.xml" Id="Rec3c0b20fd224ea4" /><Relationship Type="http://schemas.openxmlformats.org/officeDocument/2006/relationships/slide" Target="/ppt/slides/slide5.xml" Id="R6410921ef1444cdf" /><Relationship Type="http://schemas.openxmlformats.org/officeDocument/2006/relationships/slide" Target="/ppt/slides/slide6.xml" Id="Rff66bf2bb6a349e7" /><Relationship Type="http://schemas.openxmlformats.org/officeDocument/2006/relationships/slide" Target="/ppt/slides/slide7.xml" Id="R85e3ab6a56394e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af078c6c042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a6436289947d6" /><Relationship Type="http://schemas.openxmlformats.org/officeDocument/2006/relationships/theme" Target="/ppt/slideMasters/theme/theme1.xml" Id="R3db6bad64e9f4e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5a6436289947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0891bbd4b46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926c8483e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e6a48ef0148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28d446c9e43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004b64e4142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83513c80a44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cad330caa4d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&amp; GRETE ØLEN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&amp; GRETE 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&amp; GRETE ØLEN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&amp; GRETE 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&amp; GRETE 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&amp; GRETE 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5 293 796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750 899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974 773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10 102 786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10 938 746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&amp; GRETE 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STOPLE ANNE ÅSHEIM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STOPLE AUDUN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&amp; GRETE 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76 86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998 565 294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&amp; GRETE ØLEN AS</a:t>
            </a:r>
          </a:p>
        </p:txBody>
      </p:sp>
    </p:spTree>
  </p:cSld>
  <p:clrMapOvr>
    <a:masterClrMapping xmlns:a="http://schemas.openxmlformats.org/drawingml/2006/main"/>
  </p:clrMapOvr>
</p:sld>
</file>