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939b5b45d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62b3cdffd4924"/>
  </p:sldMasterIdLst>
  <p:sldIdLst>
    <p:sldId xmlns:r="http://schemas.openxmlformats.org/officeDocument/2006/relationships" id="256" r:id="R36b8fb25a0704eaf"/>
    <p:sldId xmlns:r="http://schemas.openxmlformats.org/officeDocument/2006/relationships" id="257" r:id="R340c8fce85324826"/>
    <p:sldId xmlns:r="http://schemas.openxmlformats.org/officeDocument/2006/relationships" id="258" r:id="R44134473511d454c"/>
    <p:sldId xmlns:r="http://schemas.openxmlformats.org/officeDocument/2006/relationships" id="259" r:id="Ra6c4a42cb8554aa3"/>
    <p:sldId xmlns:r="http://schemas.openxmlformats.org/officeDocument/2006/relationships" id="260" r:id="R613b986312124a2c"/>
    <p:sldId xmlns:r="http://schemas.openxmlformats.org/officeDocument/2006/relationships" id="261" r:id="R4122ed78e8db4a84"/>
    <p:sldId xmlns:r="http://schemas.openxmlformats.org/officeDocument/2006/relationships" id="262" r:id="Ree4dbfde0e44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62b3cdffd4924" /><Relationship Type="http://schemas.openxmlformats.org/officeDocument/2006/relationships/slide" Target="/ppt/slides/slide1.xml" Id="R36b8fb25a0704eaf" /><Relationship Type="http://schemas.openxmlformats.org/officeDocument/2006/relationships/slide" Target="/ppt/slides/slide2.xml" Id="R340c8fce85324826" /><Relationship Type="http://schemas.openxmlformats.org/officeDocument/2006/relationships/slide" Target="/ppt/slides/slide3.xml" Id="R44134473511d454c" /><Relationship Type="http://schemas.openxmlformats.org/officeDocument/2006/relationships/slide" Target="/ppt/slides/slide4.xml" Id="Ra6c4a42cb8554aa3" /><Relationship Type="http://schemas.openxmlformats.org/officeDocument/2006/relationships/slide" Target="/ppt/slides/slide5.xml" Id="R613b986312124a2c" /><Relationship Type="http://schemas.openxmlformats.org/officeDocument/2006/relationships/slide" Target="/ppt/slides/slide6.xml" Id="R4122ed78e8db4a84" /><Relationship Type="http://schemas.openxmlformats.org/officeDocument/2006/relationships/slide" Target="/ppt/slides/slide7.xml" Id="Ree4dbfde0e44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8b9a7c4f3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c97ebec549b5" /><Relationship Type="http://schemas.openxmlformats.org/officeDocument/2006/relationships/theme" Target="/ppt/slideMasters/theme/theme1.xml" Id="Rd8657182dc9e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ec97ebec5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06b931005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33fe16088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9dd92d15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9626a961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0290880e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9b1ac575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50fa4a06f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